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42"/>
  </p:notesMasterIdLst>
  <p:sldIdLst>
    <p:sldId id="256" r:id="rId2"/>
    <p:sldId id="257" r:id="rId3"/>
    <p:sldId id="258" r:id="rId4"/>
    <p:sldId id="259" r:id="rId5"/>
    <p:sldId id="284" r:id="rId6"/>
    <p:sldId id="287" r:id="rId7"/>
    <p:sldId id="301" r:id="rId8"/>
    <p:sldId id="293" r:id="rId9"/>
    <p:sldId id="303" r:id="rId10"/>
    <p:sldId id="297" r:id="rId11"/>
    <p:sldId id="294" r:id="rId12"/>
    <p:sldId id="304"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305" r:id="rId30"/>
    <p:sldId id="276" r:id="rId31"/>
    <p:sldId id="306" r:id="rId32"/>
    <p:sldId id="277" r:id="rId33"/>
    <p:sldId id="307" r:id="rId34"/>
    <p:sldId id="278" r:id="rId35"/>
    <p:sldId id="308" r:id="rId36"/>
    <p:sldId id="279" r:id="rId37"/>
    <p:sldId id="309" r:id="rId38"/>
    <p:sldId id="280" r:id="rId39"/>
    <p:sldId id="281" r:id="rId40"/>
    <p:sldId id="282"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p:restoredTop sz="94590"/>
  </p:normalViewPr>
  <p:slideViewPr>
    <p:cSldViewPr snapToGrid="0" snapToObjects="1">
      <p:cViewPr varScale="1">
        <p:scale>
          <a:sx n="64" d="100"/>
          <a:sy n="64" d="100"/>
        </p:scale>
        <p:origin x="198" y="66"/>
      </p:cViewPr>
      <p:guideLst/>
    </p:cSldViewPr>
  </p:slideViewPr>
  <p:outlineViewPr>
    <p:cViewPr>
      <p:scale>
        <a:sx n="33" d="100"/>
        <a:sy n="33" d="100"/>
      </p:scale>
      <p:origin x="0" y="-118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4" name="Shape 104"/>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 name="Shape 128"/>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x">
  <p:cSld name="TITLE_AND_BODY">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800600" y="2286000"/>
            <a:ext cx="4267198"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63052"/>
              </a:buClr>
              <a:buSzPts val="1400"/>
              <a:buFont typeface="Arial"/>
              <a:buNone/>
              <a:defRPr sz="34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2pPr>
            <a:lvl3pPr marR="0" lvl="2"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3pPr>
            <a:lvl4pPr marR="0" lvl="3"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4pPr>
            <a:lvl5pPr marR="0" lvl="4"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5pPr>
            <a:lvl6pPr marR="0" lvl="5"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6pPr>
            <a:lvl7pPr marR="0" lvl="6"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7pPr>
            <a:lvl8pPr marR="0" lvl="7"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8pPr>
            <a:lvl9pPr marR="0" lvl="8"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76200" y="4419600"/>
            <a:ext cx="5141913" cy="20574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500"/>
              </a:spcBef>
              <a:spcAft>
                <a:spcPts val="0"/>
              </a:spcAft>
              <a:buClr>
                <a:srgbClr val="FFFFFF"/>
              </a:buClr>
              <a:buSzPts val="2800"/>
              <a:buFont typeface="Arial"/>
              <a:buNone/>
              <a:defRPr sz="2400" b="0" i="0" u="none" strike="noStrike" cap="none">
                <a:solidFill>
                  <a:srgbClr val="FFFFFF"/>
                </a:solidFill>
                <a:latin typeface="Arial"/>
                <a:ea typeface="Arial"/>
                <a:cs typeface="Arial"/>
                <a:sym typeface="Arial"/>
              </a:defRPr>
            </a:lvl1pPr>
            <a:lvl2pPr marL="914400" marR="0" lvl="1" indent="-228600" algn="r" rtl="0">
              <a:lnSpc>
                <a:spcPct val="100000"/>
              </a:lnSpc>
              <a:spcBef>
                <a:spcPts val="500"/>
              </a:spcBef>
              <a:spcAft>
                <a:spcPts val="0"/>
              </a:spcAft>
              <a:buClr>
                <a:srgbClr val="FFFFFF"/>
              </a:buClr>
              <a:buSzPts val="2800"/>
              <a:buFont typeface="Arial"/>
              <a:buNone/>
              <a:defRPr sz="2400" b="0" i="0" u="none" strike="noStrike" cap="none">
                <a:solidFill>
                  <a:srgbClr val="FFFFFF"/>
                </a:solidFill>
                <a:latin typeface="Arial"/>
                <a:ea typeface="Arial"/>
                <a:cs typeface="Arial"/>
                <a:sym typeface="Arial"/>
              </a:defRPr>
            </a:lvl2pPr>
            <a:lvl3pPr marL="1371600" marR="0" lvl="2" indent="-228600" algn="r" rtl="0">
              <a:lnSpc>
                <a:spcPct val="100000"/>
              </a:lnSpc>
              <a:spcBef>
                <a:spcPts val="500"/>
              </a:spcBef>
              <a:spcAft>
                <a:spcPts val="0"/>
              </a:spcAft>
              <a:buClr>
                <a:srgbClr val="FFFFFF"/>
              </a:buClr>
              <a:buSzPts val="2800"/>
              <a:buFont typeface="Arial"/>
              <a:buNone/>
              <a:defRPr sz="2400" b="0" i="0" u="none" strike="noStrike" cap="none">
                <a:solidFill>
                  <a:srgbClr val="FFFFFF"/>
                </a:solidFill>
                <a:latin typeface="Arial"/>
                <a:ea typeface="Arial"/>
                <a:cs typeface="Arial"/>
                <a:sym typeface="Arial"/>
              </a:defRPr>
            </a:lvl3pPr>
            <a:lvl4pPr marL="1828800" marR="0" lvl="3" indent="-228600" algn="r" rtl="0">
              <a:lnSpc>
                <a:spcPct val="100000"/>
              </a:lnSpc>
              <a:spcBef>
                <a:spcPts val="500"/>
              </a:spcBef>
              <a:spcAft>
                <a:spcPts val="0"/>
              </a:spcAft>
              <a:buClr>
                <a:srgbClr val="FFFFFF"/>
              </a:buClr>
              <a:buSzPts val="2800"/>
              <a:buFont typeface="Arial"/>
              <a:buNone/>
              <a:defRPr sz="2400" b="0" i="0" u="none" strike="noStrike" cap="none">
                <a:solidFill>
                  <a:srgbClr val="FFFFFF"/>
                </a:solidFill>
                <a:latin typeface="Arial"/>
                <a:ea typeface="Arial"/>
                <a:cs typeface="Arial"/>
                <a:sym typeface="Arial"/>
              </a:defRPr>
            </a:lvl4pPr>
            <a:lvl5pPr marL="2286000" marR="0" lvl="4" indent="-228600" algn="r" rtl="0">
              <a:lnSpc>
                <a:spcPct val="100000"/>
              </a:lnSpc>
              <a:spcBef>
                <a:spcPts val="500"/>
              </a:spcBef>
              <a:spcAft>
                <a:spcPts val="0"/>
              </a:spcAft>
              <a:buClr>
                <a:srgbClr val="FFFFFF"/>
              </a:buClr>
              <a:buSzPts val="2800"/>
              <a:buFont typeface="Arial"/>
              <a:buNone/>
              <a:defRPr sz="2400" b="0" i="0" u="none" strike="noStrike" cap="none">
                <a:solidFill>
                  <a:srgbClr val="FFFFFF"/>
                </a:solidFill>
                <a:latin typeface="Arial"/>
                <a:ea typeface="Arial"/>
                <a:cs typeface="Arial"/>
                <a:sym typeface="Arial"/>
              </a:defRPr>
            </a:lvl5pPr>
            <a:lvl6pPr marL="2743200" marR="0" lvl="5" indent="-406400" algn="l" rtl="0">
              <a:lnSpc>
                <a:spcPct val="100000"/>
              </a:lnSpc>
              <a:spcBef>
                <a:spcPts val="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7010400" y="6489698"/>
            <a:ext cx="2133598" cy="36830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762000" y="914400"/>
            <a:ext cx="77724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1pPr>
            <a:lvl2pPr marR="0" lvl="1"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2pPr>
            <a:lvl3pPr marR="0" lvl="2"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3pPr>
            <a:lvl4pPr marR="0" lvl="3"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4pPr>
            <a:lvl5pPr marR="0" lvl="4"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5pPr>
            <a:lvl6pPr marR="0" lvl="5"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6pPr>
            <a:lvl7pPr marR="0" lvl="6"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7pPr>
            <a:lvl8pPr marR="0" lvl="7"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8pPr>
            <a:lvl9pPr marR="0" lvl="8"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9pPr>
          </a:lstStyle>
          <a:p>
            <a:endParaRPr/>
          </a:p>
        </p:txBody>
      </p:sp>
      <p:sp>
        <p:nvSpPr>
          <p:cNvPr id="15" name="Shape 15"/>
          <p:cNvSpPr txBox="1">
            <a:spLocks noGrp="1"/>
          </p:cNvSpPr>
          <p:nvPr>
            <p:ph type="body" idx="1"/>
          </p:nvPr>
        </p:nvSpPr>
        <p:spPr>
          <a:xfrm>
            <a:off x="761999" y="1855787"/>
            <a:ext cx="7772400" cy="45005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330705" y="6489699"/>
            <a:ext cx="1873405" cy="36830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a:t>
            </a:fld>
            <a:r>
              <a:rPr lang="nl-NL"/>
              <a:t>DECM Sep. 2016</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92073"/>
            <a:ext cx="8229600" cy="1508126"/>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1pPr>
            <a:lvl2pPr marR="0" lvl="1"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2pPr>
            <a:lvl3pPr marR="0" lvl="2"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3pPr>
            <a:lvl4pPr marR="0" lvl="3"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4pPr>
            <a:lvl5pPr marR="0" lvl="4"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5pPr>
            <a:lvl6pPr marR="0" lvl="5"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6pPr>
            <a:lvl7pPr marR="0" lvl="6"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7pPr>
            <a:lvl8pPr marR="0" lvl="7"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8pPr>
            <a:lvl9pPr marR="0" lvl="8"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9pPr>
          </a:lstStyle>
          <a:p>
            <a:endParaRPr/>
          </a:p>
        </p:txBody>
      </p:sp>
      <p:sp>
        <p:nvSpPr>
          <p:cNvPr id="22" name="Shape 22"/>
          <p:cNvSpPr txBox="1">
            <a:spLocks noGrp="1"/>
          </p:cNvSpPr>
          <p:nvPr>
            <p:ph type="body" idx="1"/>
          </p:nvPr>
        </p:nvSpPr>
        <p:spPr>
          <a:xfrm>
            <a:off x="457200" y="1600200"/>
            <a:ext cx="8229600" cy="5257799"/>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800600" y="2286000"/>
            <a:ext cx="4267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a:solidFill>
                  <a:schemeClr val="accent3"/>
                </a:solidFill>
              </a:defRPr>
            </a:lvl1pPr>
          </a:lstStyle>
          <a:p>
            <a:pPr lvl="0"/>
            <a:r>
              <a:rPr lang="en-US"/>
              <a:t>Click to edit Master title style</a:t>
            </a:r>
            <a:endParaRPr lang="en-US" dirty="0"/>
          </a:p>
        </p:txBody>
      </p:sp>
      <p:sp>
        <p:nvSpPr>
          <p:cNvPr id="4" name="Text Placeholder 3"/>
          <p:cNvSpPr>
            <a:spLocks noGrp="1"/>
          </p:cNvSpPr>
          <p:nvPr>
            <p:ph type="body" sz="half" idx="2"/>
          </p:nvPr>
        </p:nvSpPr>
        <p:spPr>
          <a:xfrm>
            <a:off x="76200" y="4419600"/>
            <a:ext cx="5141912" cy="2057400"/>
          </a:xfrm>
        </p:spPr>
        <p:txBody>
          <a:bodyPr/>
          <a:lstStyle>
            <a:lvl1pPr marL="0" indent="0" algn="r">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7921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92073"/>
            <a:ext cx="8229600" cy="1508126"/>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1pPr>
            <a:lvl2pPr marR="0" lvl="1"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2pPr>
            <a:lvl3pPr marR="0" lvl="2"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3pPr>
            <a:lvl4pPr marR="0" lvl="3"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4pPr>
            <a:lvl5pPr marR="0" lvl="4"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5pPr>
            <a:lvl6pPr marR="0" lvl="5"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6pPr>
            <a:lvl7pPr marR="0" lvl="6"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7pPr>
            <a:lvl8pPr marR="0" lvl="7"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8pPr>
            <a:lvl9pPr marR="0" lvl="8" algn="l" rtl="0">
              <a:lnSpc>
                <a:spcPct val="100000"/>
              </a:lnSpc>
              <a:spcBef>
                <a:spcPts val="0"/>
              </a:spcBef>
              <a:spcAft>
                <a:spcPts val="0"/>
              </a:spcAft>
              <a:buClr>
                <a:srgbClr val="063052"/>
              </a:buClr>
              <a:buSzPts val="1400"/>
              <a:buFont typeface="Arial"/>
              <a:buNone/>
              <a:defRPr sz="3400" b="1" i="0" u="none" strike="noStrike" cap="none">
                <a:solidFill>
                  <a:srgbClr val="06305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5257799"/>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600"/>
              </a:spcBef>
              <a:spcAft>
                <a:spcPts val="0"/>
              </a:spcAft>
              <a:buClr>
                <a:srgbClr val="800000"/>
              </a:buClr>
              <a:buSzPts val="2800"/>
              <a:buFont typeface="Arimo"/>
              <a:buChar char="►"/>
              <a:defRPr sz="2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419600" y="6172200"/>
            <a:ext cx="2133599" cy="36830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nl-N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800600" y="2311398"/>
            <a:ext cx="4267198" cy="1676401"/>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FFFFFF"/>
              </a:buClr>
              <a:buSzPts val="1400"/>
              <a:buFont typeface="Arial"/>
              <a:buNone/>
            </a:pPr>
            <a:r>
              <a:rPr lang="nl-NL" sz="3200"/>
              <a:t>Ana Isabel Lage Ferreira </a:t>
            </a:r>
            <a:endParaRPr sz="3200"/>
          </a:p>
          <a:p>
            <a:pPr marL="0" marR="0" lvl="0" indent="0" algn="l" rtl="0">
              <a:lnSpc>
                <a:spcPct val="80000"/>
              </a:lnSpc>
              <a:spcBef>
                <a:spcPts val="0"/>
              </a:spcBef>
              <a:spcAft>
                <a:spcPts val="0"/>
              </a:spcAft>
              <a:buClr>
                <a:srgbClr val="FFFFFF"/>
              </a:buClr>
              <a:buSzPts val="1400"/>
              <a:buFont typeface="Arial"/>
              <a:buNone/>
            </a:pPr>
            <a:r>
              <a:rPr lang="nl-NL" sz="3200" b="1" i="0" u="none" strike="noStrike" cap="none">
                <a:solidFill>
                  <a:srgbClr val="FFFFFF"/>
                </a:solidFill>
                <a:latin typeface="Arial"/>
                <a:ea typeface="Arial"/>
                <a:cs typeface="Arial"/>
                <a:sym typeface="Arial"/>
              </a:rPr>
              <a:t>Chair, DD</a:t>
            </a:r>
            <a:endParaRPr sz="3200" b="1" i="0" u="none" strike="noStrike" cap="none">
              <a:solidFill>
                <a:srgbClr val="FFFFFF"/>
              </a:solidFill>
              <a:latin typeface="Arial"/>
              <a:ea typeface="Arial"/>
              <a:cs typeface="Arial"/>
              <a:sym typeface="Arial"/>
            </a:endParaRPr>
          </a:p>
        </p:txBody>
      </p:sp>
      <p:sp>
        <p:nvSpPr>
          <p:cNvPr id="28" name="Shape 28"/>
          <p:cNvSpPr txBox="1">
            <a:spLocks noGrp="1"/>
          </p:cNvSpPr>
          <p:nvPr>
            <p:ph type="body" idx="1"/>
          </p:nvPr>
        </p:nvSpPr>
        <p:spPr>
          <a:xfrm>
            <a:off x="126649" y="380999"/>
            <a:ext cx="5840041" cy="1383145"/>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District </a:t>
            </a:r>
            <a:r>
              <a:rPr lang="nl-NL" b="1"/>
              <a:t>107</a:t>
            </a:r>
            <a:r>
              <a:rPr lang="nl-NL" sz="2400" b="1" i="0" u="none" strike="noStrike" cap="none">
                <a:solidFill>
                  <a:srgbClr val="FFFFFF"/>
                </a:solidFill>
                <a:latin typeface="Arial"/>
                <a:ea typeface="Arial"/>
                <a:cs typeface="Arial"/>
                <a:sym typeface="Arial"/>
              </a:rPr>
              <a:t> Council Meeting (DCM)</a:t>
            </a:r>
            <a:endParaRPr sz="2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Athens, 26 May 2018</a:t>
            </a:r>
            <a:endParaRPr sz="2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mo"/>
              <a:buNone/>
            </a:pPr>
            <a:endParaRPr sz="2400" b="1" i="0" u="none" strike="noStrike" cap="none">
              <a:solidFill>
                <a:srgbClr val="FFFFFF"/>
              </a:solidFill>
              <a:latin typeface="Arial"/>
              <a:ea typeface="Arial"/>
              <a:cs typeface="Arial"/>
              <a:sym typeface="Arial"/>
            </a:endParaRPr>
          </a:p>
        </p:txBody>
      </p:sp>
      <p:sp>
        <p:nvSpPr>
          <p:cNvPr id="29" name="Shape 29"/>
          <p:cNvSpPr txBox="1"/>
          <p:nvPr/>
        </p:nvSpPr>
        <p:spPr>
          <a:xfrm>
            <a:off x="1976583" y="5052288"/>
            <a:ext cx="316144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endParaRPr sz="3200" b="1" i="0" u="none" strike="noStrike" cap="none">
              <a:solidFill>
                <a:schemeClr val="lt1"/>
              </a:solidFill>
              <a:latin typeface="Arial"/>
              <a:ea typeface="Arial"/>
              <a:cs typeface="Arial"/>
              <a:sym typeface="Aria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7363C3-FD84-485F-998B-27EA79DC4D52}"/>
              </a:ext>
            </a:extLst>
          </p:cNvPr>
          <p:cNvPicPr>
            <a:picLocks noChangeAspect="1"/>
          </p:cNvPicPr>
          <p:nvPr/>
        </p:nvPicPr>
        <p:blipFill>
          <a:blip r:embed="rId2"/>
          <a:stretch>
            <a:fillRect/>
          </a:stretch>
        </p:blipFill>
        <p:spPr>
          <a:xfrm>
            <a:off x="2819400" y="1524000"/>
            <a:ext cx="3352800" cy="4439065"/>
          </a:xfrm>
          <a:prstGeom prst="rect">
            <a:avLst/>
          </a:prstGeom>
        </p:spPr>
      </p:pic>
      <p:sp>
        <p:nvSpPr>
          <p:cNvPr id="9" name="TextBox 8">
            <a:extLst>
              <a:ext uri="{FF2B5EF4-FFF2-40B4-BE49-F238E27FC236}">
                <a16:creationId xmlns:a16="http://schemas.microsoft.com/office/drawing/2014/main" id="{95C95D63-23FB-461F-A6DA-16409042111B}"/>
              </a:ext>
            </a:extLst>
          </p:cNvPr>
          <p:cNvSpPr txBox="1"/>
          <p:nvPr/>
        </p:nvSpPr>
        <p:spPr>
          <a:xfrm>
            <a:off x="0" y="6400800"/>
            <a:ext cx="2971800" cy="369332"/>
          </a:xfrm>
          <a:prstGeom prst="rect">
            <a:avLst/>
          </a:prstGeom>
          <a:noFill/>
        </p:spPr>
        <p:txBody>
          <a:bodyPr wrap="square" rtlCol="0">
            <a:spAutoFit/>
          </a:bodyPr>
          <a:lstStyle/>
          <a:p>
            <a:r>
              <a:rPr lang="en-US" dirty="0"/>
              <a:t>District 59 I </a:t>
            </a:r>
            <a:r>
              <a:rPr lang="en-US" sz="1600" dirty="0"/>
              <a:t>DECM May 2018</a:t>
            </a:r>
            <a:r>
              <a:rPr lang="en-US" dirty="0"/>
              <a:t> </a:t>
            </a:r>
          </a:p>
        </p:txBody>
      </p:sp>
      <p:sp>
        <p:nvSpPr>
          <p:cNvPr id="6" name="Cloud 5">
            <a:extLst>
              <a:ext uri="{FF2B5EF4-FFF2-40B4-BE49-F238E27FC236}">
                <a16:creationId xmlns:a16="http://schemas.microsoft.com/office/drawing/2014/main" id="{3315BF7C-2AF2-44E9-88E2-8A6539B03722}"/>
              </a:ext>
            </a:extLst>
          </p:cNvPr>
          <p:cNvSpPr/>
          <p:nvPr/>
        </p:nvSpPr>
        <p:spPr>
          <a:xfrm>
            <a:off x="5181600" y="3962400"/>
            <a:ext cx="23622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Lisboa Oriente moves</a:t>
            </a:r>
          </a:p>
        </p:txBody>
      </p:sp>
      <p:sp>
        <p:nvSpPr>
          <p:cNvPr id="8" name="CaixaDeTexto 1">
            <a:extLst>
              <a:ext uri="{FF2B5EF4-FFF2-40B4-BE49-F238E27FC236}">
                <a16:creationId xmlns:a16="http://schemas.microsoft.com/office/drawing/2014/main" id="{657F5A19-293C-4E72-9046-C496CD5A21A9}"/>
              </a:ext>
            </a:extLst>
          </p:cNvPr>
          <p:cNvSpPr txBox="1"/>
          <p:nvPr/>
        </p:nvSpPr>
        <p:spPr>
          <a:xfrm>
            <a:off x="3657600" y="714387"/>
            <a:ext cx="7315200" cy="646331"/>
          </a:xfrm>
          <a:prstGeom prst="rect">
            <a:avLst/>
          </a:prstGeom>
          <a:noFill/>
        </p:spPr>
        <p:txBody>
          <a:bodyPr wrap="square" rtlCol="0">
            <a:spAutoFit/>
          </a:bodyPr>
          <a:lstStyle/>
          <a:p>
            <a:r>
              <a:rPr lang="pt-BR" sz="3600" dirty="0"/>
              <a:t>Division D 	  Division D</a:t>
            </a:r>
          </a:p>
        </p:txBody>
      </p:sp>
      <p:sp>
        <p:nvSpPr>
          <p:cNvPr id="10" name="Arrow: Right 9">
            <a:extLst>
              <a:ext uri="{FF2B5EF4-FFF2-40B4-BE49-F238E27FC236}">
                <a16:creationId xmlns:a16="http://schemas.microsoft.com/office/drawing/2014/main" id="{B1B142A9-E10D-4688-8F66-0CB9BC0D6DDF}"/>
              </a:ext>
            </a:extLst>
          </p:cNvPr>
          <p:cNvSpPr/>
          <p:nvPr/>
        </p:nvSpPr>
        <p:spPr>
          <a:xfrm>
            <a:off x="5943600" y="971738"/>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57711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C95D63-23FB-461F-A6DA-16409042111B}"/>
              </a:ext>
            </a:extLst>
          </p:cNvPr>
          <p:cNvSpPr txBox="1"/>
          <p:nvPr/>
        </p:nvSpPr>
        <p:spPr>
          <a:xfrm>
            <a:off x="0" y="6400800"/>
            <a:ext cx="2971800" cy="369332"/>
          </a:xfrm>
          <a:prstGeom prst="rect">
            <a:avLst/>
          </a:prstGeom>
          <a:noFill/>
        </p:spPr>
        <p:txBody>
          <a:bodyPr wrap="square" rtlCol="0">
            <a:spAutoFit/>
          </a:bodyPr>
          <a:lstStyle/>
          <a:p>
            <a:r>
              <a:rPr lang="en-US" dirty="0"/>
              <a:t>District 59 I </a:t>
            </a:r>
            <a:r>
              <a:rPr lang="en-US" sz="1600" dirty="0"/>
              <a:t>DECM May 2018</a:t>
            </a:r>
            <a:r>
              <a:rPr lang="en-US" dirty="0"/>
              <a:t> </a:t>
            </a:r>
          </a:p>
        </p:txBody>
      </p:sp>
      <p:sp>
        <p:nvSpPr>
          <p:cNvPr id="6" name="CaixaDeTexto 1">
            <a:extLst>
              <a:ext uri="{FF2B5EF4-FFF2-40B4-BE49-F238E27FC236}">
                <a16:creationId xmlns:a16="http://schemas.microsoft.com/office/drawing/2014/main" id="{3B1FCA21-34B5-4B1C-A3A0-84F8366677D7}"/>
              </a:ext>
            </a:extLst>
          </p:cNvPr>
          <p:cNvSpPr txBox="1"/>
          <p:nvPr/>
        </p:nvSpPr>
        <p:spPr>
          <a:xfrm>
            <a:off x="3657600" y="714387"/>
            <a:ext cx="7315200" cy="646331"/>
          </a:xfrm>
          <a:prstGeom prst="rect">
            <a:avLst/>
          </a:prstGeom>
          <a:noFill/>
        </p:spPr>
        <p:txBody>
          <a:bodyPr wrap="square" rtlCol="0">
            <a:spAutoFit/>
          </a:bodyPr>
          <a:lstStyle/>
          <a:p>
            <a:r>
              <a:rPr lang="pt-BR" sz="3600" dirty="0"/>
              <a:t>Division M 	  Division E</a:t>
            </a:r>
          </a:p>
        </p:txBody>
      </p:sp>
      <p:sp>
        <p:nvSpPr>
          <p:cNvPr id="8" name="Arrow: Right 7">
            <a:extLst>
              <a:ext uri="{FF2B5EF4-FFF2-40B4-BE49-F238E27FC236}">
                <a16:creationId xmlns:a16="http://schemas.microsoft.com/office/drawing/2014/main" id="{012A3191-52F5-4DF9-9DFA-67ED282705AD}"/>
              </a:ext>
            </a:extLst>
          </p:cNvPr>
          <p:cNvSpPr/>
          <p:nvPr/>
        </p:nvSpPr>
        <p:spPr>
          <a:xfrm>
            <a:off x="5943600" y="971738"/>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Picture 1">
            <a:extLst>
              <a:ext uri="{FF2B5EF4-FFF2-40B4-BE49-F238E27FC236}">
                <a16:creationId xmlns:a16="http://schemas.microsoft.com/office/drawing/2014/main" id="{587A03C9-BC4E-4E91-B27A-66ED2BE5970A}"/>
              </a:ext>
            </a:extLst>
          </p:cNvPr>
          <p:cNvPicPr>
            <a:picLocks noChangeAspect="1"/>
          </p:cNvPicPr>
          <p:nvPr/>
        </p:nvPicPr>
        <p:blipFill>
          <a:blip r:embed="rId2"/>
          <a:stretch>
            <a:fillRect/>
          </a:stretch>
        </p:blipFill>
        <p:spPr>
          <a:xfrm>
            <a:off x="2772058" y="1607712"/>
            <a:ext cx="3171542" cy="4343400"/>
          </a:xfrm>
          <a:prstGeom prst="rect">
            <a:avLst/>
          </a:prstGeom>
        </p:spPr>
      </p:pic>
      <p:sp>
        <p:nvSpPr>
          <p:cNvPr id="3" name="Cloud 2">
            <a:extLst>
              <a:ext uri="{FF2B5EF4-FFF2-40B4-BE49-F238E27FC236}">
                <a16:creationId xmlns:a16="http://schemas.microsoft.com/office/drawing/2014/main" id="{90CFB767-87C1-4DC9-9D6E-33AAC1D4356B}"/>
              </a:ext>
            </a:extLst>
          </p:cNvPr>
          <p:cNvSpPr/>
          <p:nvPr/>
        </p:nvSpPr>
        <p:spPr>
          <a:xfrm>
            <a:off x="5181600" y="4267200"/>
            <a:ext cx="23622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change</a:t>
            </a:r>
            <a:endParaRPr lang="nl-BE" dirty="0"/>
          </a:p>
        </p:txBody>
      </p:sp>
    </p:spTree>
    <p:extLst>
      <p:ext uri="{BB962C8B-B14F-4D97-AF65-F5344CB8AC3E}">
        <p14:creationId xmlns:p14="http://schemas.microsoft.com/office/powerpoint/2010/main" val="12601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8DE470A-F865-4305-A6F0-D1175CE425A2}"/>
              </a:ext>
            </a:extLst>
          </p:cNvPr>
          <p:cNvSpPr txBox="1"/>
          <p:nvPr/>
        </p:nvSpPr>
        <p:spPr>
          <a:xfrm>
            <a:off x="0" y="6400800"/>
            <a:ext cx="2971800" cy="369332"/>
          </a:xfrm>
          <a:prstGeom prst="rect">
            <a:avLst/>
          </a:prstGeom>
          <a:noFill/>
        </p:spPr>
        <p:txBody>
          <a:bodyPr wrap="square" rtlCol="0">
            <a:spAutoFit/>
          </a:bodyPr>
          <a:lstStyle/>
          <a:p>
            <a:r>
              <a:rPr lang="en-US" dirty="0"/>
              <a:t>District 59 I </a:t>
            </a:r>
            <a:r>
              <a:rPr lang="en-US" sz="1600" dirty="0"/>
              <a:t>DECM May 2018</a:t>
            </a:r>
            <a:r>
              <a:rPr lang="en-US" dirty="0"/>
              <a:t> </a:t>
            </a:r>
          </a:p>
        </p:txBody>
      </p:sp>
      <p:sp>
        <p:nvSpPr>
          <p:cNvPr id="6" name="CaixaDeTexto 1">
            <a:extLst>
              <a:ext uri="{FF2B5EF4-FFF2-40B4-BE49-F238E27FC236}">
                <a16:creationId xmlns:a16="http://schemas.microsoft.com/office/drawing/2014/main" id="{1A4FD8DF-63FF-425F-8DFA-BD1CBEC7758C}"/>
              </a:ext>
            </a:extLst>
          </p:cNvPr>
          <p:cNvSpPr txBox="1"/>
          <p:nvPr/>
        </p:nvSpPr>
        <p:spPr>
          <a:xfrm>
            <a:off x="5715000" y="1219200"/>
            <a:ext cx="3200400" cy="646331"/>
          </a:xfrm>
          <a:prstGeom prst="rect">
            <a:avLst/>
          </a:prstGeom>
          <a:noFill/>
        </p:spPr>
        <p:txBody>
          <a:bodyPr wrap="square" rtlCol="0">
            <a:spAutoFit/>
          </a:bodyPr>
          <a:lstStyle/>
          <a:p>
            <a:r>
              <a:rPr lang="pt-BR" sz="3600" dirty="0"/>
              <a:t>Let’s vote ...</a:t>
            </a:r>
          </a:p>
        </p:txBody>
      </p:sp>
      <p:pic>
        <p:nvPicPr>
          <p:cNvPr id="1026" name="Picture 2" descr="Image result for voting hands">
            <a:extLst>
              <a:ext uri="{FF2B5EF4-FFF2-40B4-BE49-F238E27FC236}">
                <a16:creationId xmlns:a16="http://schemas.microsoft.com/office/drawing/2014/main" id="{D190A65A-DA86-4625-BEA0-DD2486E9E84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2819400"/>
            <a:ext cx="5181600" cy="291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57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6" name="Shape 56"/>
          <p:cNvSpPr txBox="1">
            <a:spLocks noGrp="1"/>
          </p:cNvSpPr>
          <p:nvPr>
            <p:ph type="body" idx="1"/>
          </p:nvPr>
        </p:nvSpPr>
        <p:spPr>
          <a:xfrm>
            <a:off x="126649" y="380999"/>
            <a:ext cx="5840041" cy="1383145"/>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District </a:t>
            </a:r>
            <a:r>
              <a:rPr lang="nl-NL" b="1"/>
              <a:t>107</a:t>
            </a:r>
            <a:r>
              <a:rPr lang="nl-NL" sz="2400" b="1" i="0" u="none" strike="noStrike" cap="none">
                <a:solidFill>
                  <a:srgbClr val="FFFFFF"/>
                </a:solidFill>
                <a:latin typeface="Arial"/>
                <a:ea typeface="Arial"/>
                <a:cs typeface="Arial"/>
                <a:sym typeface="Arial"/>
              </a:rPr>
              <a:t> Council Meeting (DCM)</a:t>
            </a:r>
            <a:endParaRPr sz="2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Athens, 26 May 2018</a:t>
            </a:r>
            <a:endParaRPr sz="2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mo"/>
              <a:buNone/>
            </a:pPr>
            <a:endParaRPr sz="2400" b="1" i="0" u="none" strike="noStrike" cap="none">
              <a:solidFill>
                <a:srgbClr val="FFFFFF"/>
              </a:solidFill>
              <a:latin typeface="Arial"/>
              <a:ea typeface="Arial"/>
              <a:cs typeface="Arial"/>
              <a:sym typeface="Arial"/>
            </a:endParaRPr>
          </a:p>
        </p:txBody>
      </p:sp>
      <p:sp>
        <p:nvSpPr>
          <p:cNvPr id="57" name="Shape 57"/>
          <p:cNvSpPr txBox="1"/>
          <p:nvPr/>
        </p:nvSpPr>
        <p:spPr>
          <a:xfrm>
            <a:off x="1976583" y="5052288"/>
            <a:ext cx="316144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nl-NL" sz="3200" b="1" i="0" u="none" strike="noStrike" cap="none">
                <a:solidFill>
                  <a:schemeClr val="lt1"/>
                </a:solidFill>
                <a:latin typeface="Arial"/>
                <a:ea typeface="Arial"/>
                <a:cs typeface="Arial"/>
                <a:sym typeface="Arial"/>
              </a:rPr>
              <a:t>Election</a:t>
            </a:r>
            <a:endParaRPr/>
          </a:p>
          <a:p>
            <a:pPr marL="0" marR="0" lvl="0" indent="0" algn="l" rtl="0">
              <a:lnSpc>
                <a:spcPct val="100000"/>
              </a:lnSpc>
              <a:spcBef>
                <a:spcPts val="0"/>
              </a:spcBef>
              <a:spcAft>
                <a:spcPts val="0"/>
              </a:spcAft>
              <a:buClr>
                <a:schemeClr val="lt1"/>
              </a:buClr>
              <a:buSzPts val="3200"/>
              <a:buFont typeface="Arial"/>
              <a:buNone/>
            </a:pPr>
            <a:r>
              <a:rPr lang="nl-NL" sz="3200" b="1" i="0" u="none" strike="noStrike" cap="none">
                <a:solidFill>
                  <a:schemeClr val="lt1"/>
                </a:solidFill>
                <a:latin typeface="Arial"/>
                <a:ea typeface="Arial"/>
                <a:cs typeface="Arial"/>
                <a:sym typeface="Arial"/>
              </a:rPr>
              <a:t>Procedure</a:t>
            </a:r>
            <a:endParaRPr sz="3200" b="1" i="0" u="none" strike="noStrike" cap="none">
              <a:solidFill>
                <a:schemeClr val="lt1"/>
              </a:solidFill>
              <a:latin typeface="Arial"/>
              <a:ea typeface="Arial"/>
              <a:cs typeface="Arial"/>
              <a:sym typeface="Arial"/>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761999" y="343802"/>
            <a:ext cx="77724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63052"/>
              </a:buClr>
              <a:buSzPts val="1400"/>
              <a:buFont typeface="Arial"/>
              <a:buNone/>
            </a:pPr>
            <a:r>
              <a:rPr lang="nl-NL" sz="2800" b="1" i="0" u="none" strike="noStrike" cap="none" dirty="0">
                <a:solidFill>
                  <a:srgbClr val="063052"/>
                </a:solidFill>
                <a:latin typeface="Arial"/>
                <a:ea typeface="Arial"/>
                <a:cs typeface="Arial"/>
                <a:sym typeface="Arial"/>
              </a:rPr>
              <a:t>Protocol 9.11</a:t>
            </a:r>
            <a:endParaRPr sz="2800" b="1" i="0" u="none" strike="noStrike" cap="none" dirty="0">
              <a:solidFill>
                <a:srgbClr val="063052"/>
              </a:solidFill>
              <a:latin typeface="Arial"/>
              <a:ea typeface="Arial"/>
              <a:cs typeface="Arial"/>
              <a:sym typeface="Arial"/>
            </a:endParaRPr>
          </a:p>
        </p:txBody>
      </p:sp>
      <p:sp>
        <p:nvSpPr>
          <p:cNvPr id="2" name="Marcador de Posição do Texto 1">
            <a:extLst>
              <a:ext uri="{FF2B5EF4-FFF2-40B4-BE49-F238E27FC236}">
                <a16:creationId xmlns:a16="http://schemas.microsoft.com/office/drawing/2014/main" id="{D7C3F8B8-D940-3342-8044-D34D4BA19D06}"/>
              </a:ext>
            </a:extLst>
          </p:cNvPr>
          <p:cNvSpPr>
            <a:spLocks noGrp="1"/>
          </p:cNvSpPr>
          <p:nvPr>
            <p:ph type="body" idx="1"/>
          </p:nvPr>
        </p:nvSpPr>
        <p:spPr>
          <a:xfrm>
            <a:off x="761999" y="935023"/>
            <a:ext cx="7661565" cy="5625668"/>
          </a:xfrm>
        </p:spPr>
        <p:txBody>
          <a:bodyPr/>
          <a:lstStyle/>
          <a:p>
            <a:pPr marL="0" lvl="0" indent="0">
              <a:lnSpc>
                <a:spcPct val="107000"/>
              </a:lnSpc>
              <a:spcBef>
                <a:spcPts val="800"/>
              </a:spcBef>
              <a:buClr>
                <a:srgbClr val="000000"/>
              </a:buClr>
              <a:buSzPts val="2000"/>
              <a:buNone/>
            </a:pPr>
            <a:r>
              <a:rPr lang="en-GB" sz="2400"/>
              <a:t>DD, PQD, CGD, PRM, Division Directors; alphabetical order </a:t>
            </a:r>
          </a:p>
          <a:p>
            <a:pPr marL="0" lvl="0" indent="0">
              <a:lnSpc>
                <a:spcPct val="107000"/>
              </a:lnSpc>
              <a:spcBef>
                <a:spcPts val="800"/>
              </a:spcBef>
              <a:buClr>
                <a:srgbClr val="000000"/>
              </a:buClr>
              <a:buSzPts val="2000"/>
              <a:buNone/>
            </a:pPr>
            <a:r>
              <a:rPr lang="en-GB" sz="2400"/>
              <a:t>Additional nominations from the floor</a:t>
            </a:r>
          </a:p>
          <a:p>
            <a:pPr marL="0" lvl="0" indent="0">
              <a:lnSpc>
                <a:spcPct val="107000"/>
              </a:lnSpc>
              <a:spcBef>
                <a:spcPts val="800"/>
              </a:spcBef>
              <a:buClr>
                <a:srgbClr val="000000"/>
              </a:buClr>
              <a:buSzPts val="2000"/>
              <a:buNone/>
            </a:pPr>
            <a:r>
              <a:rPr lang="en-GB" sz="2400"/>
              <a:t>Eligibility </a:t>
            </a:r>
          </a:p>
          <a:p>
            <a:pPr marL="0" lvl="0" indent="0">
              <a:lnSpc>
                <a:spcPct val="107000"/>
              </a:lnSpc>
              <a:spcBef>
                <a:spcPts val="800"/>
              </a:spcBef>
              <a:buClr>
                <a:srgbClr val="000000"/>
              </a:buClr>
              <a:buSzPts val="2000"/>
              <a:buNone/>
            </a:pPr>
            <a:r>
              <a:rPr lang="en-GB" sz="2400"/>
              <a:t>Nominations closed</a:t>
            </a:r>
          </a:p>
          <a:p>
            <a:pPr marL="0" lvl="0" indent="0">
              <a:lnSpc>
                <a:spcPct val="107000"/>
              </a:lnSpc>
              <a:spcBef>
                <a:spcPts val="800"/>
              </a:spcBef>
              <a:buClr>
                <a:srgbClr val="000000"/>
              </a:buClr>
              <a:buSzPts val="2000"/>
              <a:buNone/>
            </a:pPr>
            <a:r>
              <a:rPr lang="en-GB" sz="2400"/>
              <a:t>More than one candidate: speeches </a:t>
            </a:r>
          </a:p>
          <a:p>
            <a:pPr marL="0" lvl="0" indent="0">
              <a:lnSpc>
                <a:spcPct val="107000"/>
              </a:lnSpc>
              <a:spcBef>
                <a:spcPts val="800"/>
              </a:spcBef>
              <a:buClr>
                <a:srgbClr val="000000"/>
              </a:buClr>
              <a:buSzPts val="2000"/>
              <a:buNone/>
            </a:pPr>
            <a:r>
              <a:rPr lang="en-GB" sz="2400"/>
              <a:t>Balloting </a:t>
            </a:r>
          </a:p>
          <a:p>
            <a:pPr marL="0" lvl="0" indent="0">
              <a:lnSpc>
                <a:spcPct val="107000"/>
              </a:lnSpc>
              <a:spcBef>
                <a:spcPts val="800"/>
              </a:spcBef>
              <a:buClr>
                <a:srgbClr val="000000"/>
              </a:buClr>
              <a:buSzPts val="2000"/>
              <a:buNone/>
            </a:pPr>
            <a:r>
              <a:rPr lang="en-GB" sz="2400"/>
              <a:t>Voting per position </a:t>
            </a:r>
          </a:p>
          <a:p>
            <a:pPr marL="0" lvl="0" indent="0">
              <a:lnSpc>
                <a:spcPct val="107000"/>
              </a:lnSpc>
              <a:spcBef>
                <a:spcPts val="800"/>
              </a:spcBef>
              <a:buClr>
                <a:srgbClr val="000000"/>
              </a:buClr>
              <a:buSzPts val="2000"/>
              <a:buNone/>
            </a:pPr>
            <a:r>
              <a:rPr lang="en-GB" sz="2400"/>
              <a:t>Non- elected candidates </a:t>
            </a:r>
          </a:p>
          <a:p>
            <a:pPr marL="0" lvl="0" indent="0">
              <a:lnSpc>
                <a:spcPct val="107000"/>
              </a:lnSpc>
              <a:spcBef>
                <a:spcPts val="800"/>
              </a:spcBef>
              <a:buClr>
                <a:srgbClr val="000000"/>
              </a:buClr>
              <a:buSzPts val="2000"/>
              <a:buNone/>
            </a:pPr>
            <a:r>
              <a:rPr lang="en-GB" sz="2400"/>
              <a:t>Majority of the votes cast </a:t>
            </a:r>
          </a:p>
          <a:p>
            <a:pPr marL="0" lvl="0" indent="0">
              <a:lnSpc>
                <a:spcPct val="107000"/>
              </a:lnSpc>
              <a:spcBef>
                <a:spcPts val="800"/>
              </a:spcBef>
              <a:buClr>
                <a:srgbClr val="000000"/>
              </a:buClr>
              <a:buSzPts val="2000"/>
              <a:buNone/>
            </a:pPr>
            <a:r>
              <a:rPr lang="en-GB" sz="2400"/>
              <a:t>Observer</a:t>
            </a:r>
          </a:p>
          <a:p>
            <a:pPr marL="0" lvl="0" indent="0">
              <a:lnSpc>
                <a:spcPct val="107000"/>
              </a:lnSpc>
              <a:spcBef>
                <a:spcPts val="800"/>
              </a:spcBef>
              <a:buClr>
                <a:srgbClr val="000000"/>
              </a:buClr>
              <a:buSzPts val="2000"/>
              <a:buNone/>
            </a:pPr>
            <a:r>
              <a:rPr lang="en-GB" sz="2400"/>
              <a:t>Final results </a:t>
            </a:r>
          </a:p>
          <a:p>
            <a:endParaRPr lang="en-GB" sz="3200"/>
          </a:p>
        </p:txBody>
      </p:sp>
      <p:sp>
        <p:nvSpPr>
          <p:cNvPr id="63" name="Shape 63"/>
          <p:cNvSpPr/>
          <p:nvPr/>
        </p:nvSpPr>
        <p:spPr>
          <a:xfrm>
            <a:off x="761999" y="1486802"/>
            <a:ext cx="7448349" cy="5073889"/>
          </a:xfrm>
          <a:prstGeom prst="rect">
            <a:avLst/>
          </a:prstGeom>
          <a:noFill/>
          <a:ln>
            <a:noFill/>
          </a:ln>
        </p:spPr>
        <p:txBody>
          <a:bodyPr spcFirstLastPara="1" wrap="square" lIns="91425" tIns="45700" rIns="91425" bIns="45700" anchor="t" anchorCtr="0">
            <a:noAutofit/>
          </a:bodyPr>
          <a:lstStyle/>
          <a:p>
            <a:pPr marL="342900" marR="0" lvl="0" indent="-254000" algn="l" rtl="0">
              <a:lnSpc>
                <a:spcPct val="107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800600" y="2311398"/>
            <a:ext cx="4267198" cy="1676401"/>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FFFFFF"/>
              </a:buClr>
              <a:buSzPts val="1400"/>
              <a:buFont typeface="Arial"/>
              <a:buNone/>
            </a:pPr>
            <a:r>
              <a:rPr lang="nl-NL" sz="3200"/>
              <a:t>Norberto Amaral</a:t>
            </a:r>
            <a:br>
              <a:rPr lang="nl-NL" sz="3200" b="1" i="0" u="none" strike="noStrike" cap="none">
                <a:solidFill>
                  <a:srgbClr val="FFFFFF"/>
                </a:solidFill>
                <a:latin typeface="Arial"/>
                <a:ea typeface="Arial"/>
                <a:cs typeface="Arial"/>
                <a:sym typeface="Arial"/>
              </a:rPr>
            </a:br>
            <a:br>
              <a:rPr lang="nl-NL" sz="3200" b="1" i="0" u="none" strike="noStrike" cap="none">
                <a:solidFill>
                  <a:srgbClr val="FFFFFF"/>
                </a:solidFill>
                <a:latin typeface="Arial"/>
                <a:ea typeface="Arial"/>
                <a:cs typeface="Arial"/>
                <a:sym typeface="Arial"/>
              </a:rPr>
            </a:br>
            <a:r>
              <a:rPr lang="nl-NL" sz="3200" b="1" i="0" u="none" strike="noStrike" cap="none">
                <a:solidFill>
                  <a:srgbClr val="FFFFFF"/>
                </a:solidFill>
                <a:latin typeface="Arial"/>
                <a:ea typeface="Arial"/>
                <a:cs typeface="Arial"/>
                <a:sym typeface="Arial"/>
              </a:rPr>
              <a:t>DLC-Chair /rep</a:t>
            </a:r>
            <a:endParaRPr sz="3200" b="1" i="0" u="none" strike="noStrike" cap="none">
              <a:solidFill>
                <a:srgbClr val="FFFFFF"/>
              </a:solidFill>
              <a:latin typeface="Arial"/>
              <a:ea typeface="Arial"/>
              <a:cs typeface="Arial"/>
              <a:sym typeface="Arial"/>
            </a:endParaRPr>
          </a:p>
        </p:txBody>
      </p:sp>
      <p:sp>
        <p:nvSpPr>
          <p:cNvPr id="69" name="Shape 69"/>
          <p:cNvSpPr txBox="1">
            <a:spLocks noGrp="1"/>
          </p:cNvSpPr>
          <p:nvPr>
            <p:ph type="body" idx="1"/>
          </p:nvPr>
        </p:nvSpPr>
        <p:spPr>
          <a:xfrm>
            <a:off x="126649" y="380999"/>
            <a:ext cx="5840041" cy="1383145"/>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District </a:t>
            </a:r>
            <a:r>
              <a:rPr lang="nl-NL" b="1"/>
              <a:t>107</a:t>
            </a:r>
            <a:r>
              <a:rPr lang="nl-NL" sz="2400" b="1" i="0" u="none" strike="noStrike" cap="none">
                <a:solidFill>
                  <a:srgbClr val="FFFFFF"/>
                </a:solidFill>
                <a:latin typeface="Arial"/>
                <a:ea typeface="Arial"/>
                <a:cs typeface="Arial"/>
                <a:sym typeface="Arial"/>
              </a:rPr>
              <a:t> Council Meeting (DCM)</a:t>
            </a:r>
            <a:endParaRPr sz="2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Athens, 26 May 2018</a:t>
            </a:r>
            <a:endParaRPr sz="2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mo"/>
              <a:buNone/>
            </a:pPr>
            <a:endParaRPr sz="2400" b="1" i="0" u="none" strike="noStrike" cap="none">
              <a:solidFill>
                <a:srgbClr val="FFFFFF"/>
              </a:solidFill>
              <a:latin typeface="Arial"/>
              <a:ea typeface="Arial"/>
              <a:cs typeface="Arial"/>
              <a:sym typeface="Arial"/>
            </a:endParaRPr>
          </a:p>
        </p:txBody>
      </p:sp>
      <p:sp>
        <p:nvSpPr>
          <p:cNvPr id="70" name="Shape 70"/>
          <p:cNvSpPr txBox="1"/>
          <p:nvPr/>
        </p:nvSpPr>
        <p:spPr>
          <a:xfrm>
            <a:off x="346364" y="4535053"/>
            <a:ext cx="486939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nl-NL" sz="3200" b="1" i="0" u="none" strike="noStrike" cap="none" dirty="0">
                <a:solidFill>
                  <a:schemeClr val="lt1"/>
                </a:solidFill>
                <a:latin typeface="Arial"/>
                <a:ea typeface="Arial"/>
                <a:cs typeface="Arial"/>
                <a:sym typeface="Arial"/>
              </a:rPr>
              <a:t>District </a:t>
            </a:r>
            <a:r>
              <a:rPr lang="nl-NL" sz="3200" b="1" i="0" u="none" strike="noStrike" cap="none" dirty="0" err="1">
                <a:solidFill>
                  <a:schemeClr val="lt1"/>
                </a:solidFill>
                <a:latin typeface="Arial"/>
                <a:ea typeface="Arial"/>
                <a:cs typeface="Arial"/>
                <a:sym typeface="Arial"/>
              </a:rPr>
              <a:t>Leadership</a:t>
            </a:r>
            <a:r>
              <a:rPr lang="nl-NL" sz="3200" b="1" i="0" u="none" strike="noStrike" cap="none" dirty="0">
                <a:solidFill>
                  <a:schemeClr val="lt1"/>
                </a:solidFill>
                <a:latin typeface="Arial"/>
                <a:ea typeface="Arial"/>
                <a:cs typeface="Arial"/>
                <a:sym typeface="Arial"/>
              </a:rPr>
              <a:t> </a:t>
            </a:r>
            <a:r>
              <a:rPr lang="nl-NL" sz="3200" b="1" i="0" u="none" strike="noStrike" cap="none" dirty="0" err="1">
                <a:solidFill>
                  <a:schemeClr val="lt1"/>
                </a:solidFill>
                <a:latin typeface="Arial"/>
                <a:ea typeface="Arial"/>
                <a:cs typeface="Arial"/>
                <a:sym typeface="Arial"/>
              </a:rPr>
              <a:t>Committee</a:t>
            </a:r>
            <a:r>
              <a:rPr lang="nl-NL" sz="3200" b="1" i="0" u="none" strike="noStrike" cap="none" dirty="0">
                <a:solidFill>
                  <a:schemeClr val="lt1"/>
                </a:solidFill>
                <a:latin typeface="Arial"/>
                <a:ea typeface="Arial"/>
                <a:cs typeface="Arial"/>
                <a:sym typeface="Arial"/>
              </a:rPr>
              <a:t> Report</a:t>
            </a:r>
            <a:endParaRPr sz="4400" b="1" i="0" u="none" strike="noStrike" cap="none" dirty="0">
              <a:solidFill>
                <a:schemeClr val="lt1"/>
              </a:solidFill>
              <a:latin typeface="Arial"/>
              <a:ea typeface="Arial"/>
              <a:cs typeface="Arial"/>
              <a:sym typeface="Aria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62000" y="914400"/>
            <a:ext cx="77724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63052"/>
              </a:buClr>
              <a:buSzPts val="1400"/>
              <a:buFont typeface="Arial"/>
              <a:buNone/>
            </a:pPr>
            <a:r>
              <a:rPr lang="nl-NL" sz="2800" b="1" i="0" u="none" strike="noStrike" cap="none">
                <a:solidFill>
                  <a:srgbClr val="063052"/>
                </a:solidFill>
                <a:latin typeface="Arial"/>
                <a:ea typeface="Arial"/>
                <a:cs typeface="Arial"/>
                <a:sym typeface="Arial"/>
              </a:rPr>
              <a:t>Coreteam</a:t>
            </a:r>
            <a:endParaRPr sz="2800" b="1" i="0" u="none" strike="noStrike" cap="none">
              <a:solidFill>
                <a:srgbClr val="063052"/>
              </a:solidFill>
              <a:latin typeface="Arial"/>
              <a:ea typeface="Arial"/>
              <a:cs typeface="Arial"/>
              <a:sym typeface="Arial"/>
            </a:endParaRPr>
          </a:p>
        </p:txBody>
      </p:sp>
      <p:pic>
        <p:nvPicPr>
          <p:cNvPr id="76" name="Shape 76"/>
          <p:cNvPicPr preferRelativeResize="0"/>
          <p:nvPr/>
        </p:nvPicPr>
        <p:blipFill>
          <a:blip r:embed="rId3">
            <a:alphaModFix/>
          </a:blip>
          <a:stretch>
            <a:fillRect/>
          </a:stretch>
        </p:blipFill>
        <p:spPr>
          <a:xfrm>
            <a:off x="152400" y="2209800"/>
            <a:ext cx="8524875" cy="3686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723499" y="856648"/>
            <a:ext cx="77724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63052"/>
              </a:buClr>
              <a:buSzPts val="1400"/>
              <a:buFont typeface="Arial"/>
              <a:buNone/>
            </a:pPr>
            <a:r>
              <a:rPr lang="nl-NL" sz="2800" b="1" i="0" u="none" strike="noStrike" cap="none">
                <a:solidFill>
                  <a:srgbClr val="063052"/>
                </a:solidFill>
                <a:latin typeface="Arial"/>
                <a:ea typeface="Arial"/>
                <a:cs typeface="Arial"/>
                <a:sym typeface="Arial"/>
              </a:rPr>
              <a:t>Division Directors</a:t>
            </a:r>
            <a:endParaRPr sz="2800" b="1" i="0" u="none" strike="noStrike" cap="none">
              <a:solidFill>
                <a:srgbClr val="063052"/>
              </a:solidFill>
              <a:latin typeface="Arial"/>
              <a:ea typeface="Arial"/>
              <a:cs typeface="Arial"/>
              <a:sym typeface="Arial"/>
            </a:endParaRPr>
          </a:p>
        </p:txBody>
      </p:sp>
      <p:pic>
        <p:nvPicPr>
          <p:cNvPr id="82" name="Shape 82"/>
          <p:cNvPicPr preferRelativeResize="0"/>
          <p:nvPr/>
        </p:nvPicPr>
        <p:blipFill>
          <a:blip r:embed="rId3">
            <a:alphaModFix/>
          </a:blip>
          <a:stretch>
            <a:fillRect/>
          </a:stretch>
        </p:blipFill>
        <p:spPr>
          <a:xfrm>
            <a:off x="152400" y="2152048"/>
            <a:ext cx="8534400" cy="3705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800600" y="2311398"/>
            <a:ext cx="4267198" cy="1676401"/>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FFFFFF"/>
              </a:buClr>
              <a:buSzPts val="1400"/>
              <a:buFont typeface="Arial"/>
              <a:buNone/>
            </a:pPr>
            <a:endParaRPr sz="3200" b="1" i="0" u="none" strike="noStrike" cap="none">
              <a:solidFill>
                <a:srgbClr val="FFFFFF"/>
              </a:solidFill>
              <a:latin typeface="Arial"/>
              <a:ea typeface="Arial"/>
              <a:cs typeface="Arial"/>
              <a:sym typeface="Arial"/>
            </a:endParaRPr>
          </a:p>
        </p:txBody>
      </p:sp>
      <p:sp>
        <p:nvSpPr>
          <p:cNvPr id="88" name="Shape 88"/>
          <p:cNvSpPr txBox="1">
            <a:spLocks noGrp="1"/>
          </p:cNvSpPr>
          <p:nvPr>
            <p:ph type="body" idx="1"/>
          </p:nvPr>
        </p:nvSpPr>
        <p:spPr>
          <a:xfrm>
            <a:off x="126649" y="380999"/>
            <a:ext cx="5840041" cy="1383145"/>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District </a:t>
            </a:r>
            <a:r>
              <a:rPr lang="nl-NL" b="1"/>
              <a:t>107</a:t>
            </a:r>
            <a:r>
              <a:rPr lang="nl-NL" sz="2400" b="1" i="0" u="none" strike="noStrike" cap="none">
                <a:solidFill>
                  <a:srgbClr val="FFFFFF"/>
                </a:solidFill>
                <a:latin typeface="Arial"/>
                <a:ea typeface="Arial"/>
                <a:cs typeface="Arial"/>
                <a:sym typeface="Arial"/>
              </a:rPr>
              <a:t> Council Meeting (DCM)</a:t>
            </a:r>
            <a:endParaRPr sz="2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Athens, 26th May 2018</a:t>
            </a:r>
            <a:endParaRPr sz="2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mo"/>
              <a:buNone/>
            </a:pPr>
            <a:endParaRPr sz="2400" b="1" i="0" u="none" strike="noStrike" cap="none">
              <a:solidFill>
                <a:srgbClr val="FFFFFF"/>
              </a:solidFill>
              <a:latin typeface="Arial"/>
              <a:ea typeface="Arial"/>
              <a:cs typeface="Arial"/>
              <a:sym typeface="Arial"/>
            </a:endParaRPr>
          </a:p>
        </p:txBody>
      </p:sp>
      <p:sp>
        <p:nvSpPr>
          <p:cNvPr id="89" name="Shape 89"/>
          <p:cNvSpPr txBox="1"/>
          <p:nvPr/>
        </p:nvSpPr>
        <p:spPr>
          <a:xfrm>
            <a:off x="1976583" y="5071539"/>
            <a:ext cx="316144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nl-NL" sz="3200" b="1" i="0" u="none" strike="noStrike" cap="none">
                <a:solidFill>
                  <a:schemeClr val="lt1"/>
                </a:solidFill>
                <a:latin typeface="Arial"/>
                <a:ea typeface="Arial"/>
                <a:cs typeface="Arial"/>
                <a:sym typeface="Arial"/>
              </a:rPr>
              <a:t>Elections</a:t>
            </a:r>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p:nvPr/>
        </p:nvSpPr>
        <p:spPr>
          <a:xfrm>
            <a:off x="1353312" y="895692"/>
            <a:ext cx="6419088"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nl-NL" sz="2700" b="1" i="0" u="none" strike="noStrike" cap="none">
                <a:solidFill>
                  <a:srgbClr val="000000"/>
                </a:solidFill>
                <a:latin typeface="Arial"/>
                <a:ea typeface="Arial"/>
                <a:cs typeface="Arial"/>
                <a:sym typeface="Arial"/>
              </a:rPr>
              <a:t>District Director</a:t>
            </a:r>
            <a:endParaRPr sz="2700" b="1" i="0" u="none" strike="noStrike" cap="none">
              <a:solidFill>
                <a:srgbClr val="000000"/>
              </a:solidFill>
              <a:latin typeface="Arial"/>
              <a:ea typeface="Arial"/>
              <a:cs typeface="Arial"/>
              <a:sym typeface="Arial"/>
            </a:endParaRPr>
          </a:p>
        </p:txBody>
      </p:sp>
      <p:sp>
        <p:nvSpPr>
          <p:cNvPr id="95" name="Shape 95"/>
          <p:cNvSpPr txBox="1"/>
          <p:nvPr/>
        </p:nvSpPr>
        <p:spPr>
          <a:xfrm>
            <a:off x="1353312" y="1449781"/>
            <a:ext cx="6062472"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0" i="0" u="none" strike="noStrike" cap="none">
                <a:solidFill>
                  <a:srgbClr val="000000"/>
                </a:solidFill>
                <a:latin typeface="Arial"/>
                <a:ea typeface="Arial"/>
                <a:cs typeface="Arial"/>
                <a:sym typeface="Arial"/>
              </a:rPr>
              <a:t>As the district’s chief executive officer, direct the district in a way which fosters strong clubs; produce maximum growth in education completions, clubs and membership; and be consistent with the interests of members of Toastmasters International. Motivate the district to achieve Distinguished recognition. Achieve the mission of the district in a manner that motivates volunteer leaders and promotes a standard of excellence in all district activities. </a:t>
            </a:r>
            <a:endParaRPr/>
          </a:p>
          <a:p>
            <a:pPr marL="0" marR="0" lvl="0" indent="0" algn="l" rtl="0">
              <a:lnSpc>
                <a:spcPct val="100000"/>
              </a:lnSpc>
              <a:spcBef>
                <a:spcPts val="0"/>
              </a:spcBef>
              <a:spcAft>
                <a:spcPts val="0"/>
              </a:spcAft>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1" i="0" u="none" strike="noStrike" cap="none">
                <a:solidFill>
                  <a:srgbClr val="000000"/>
                </a:solidFill>
                <a:latin typeface="Arial"/>
                <a:ea typeface="Arial"/>
                <a:cs typeface="Arial"/>
                <a:sym typeface="Arial"/>
              </a:rPr>
              <a:t>Qualifications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0" i="0" u="none" strike="noStrike" cap="none">
                <a:solidFill>
                  <a:srgbClr val="000000"/>
                </a:solidFill>
                <a:latin typeface="Arial"/>
                <a:ea typeface="Arial"/>
                <a:cs typeface="Arial"/>
                <a:sym typeface="Arial"/>
              </a:rPr>
              <a:t>At the time of taking office, the district director shall have served at least six consecutive months as a club president and at least 12 consecutive months as a program quality director, club growth director or division director or a combination thereof.</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800600" y="2311398"/>
            <a:ext cx="4267198" cy="1676401"/>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FFFFFF"/>
              </a:buClr>
              <a:buSzPts val="1400"/>
              <a:buFont typeface="Arial"/>
              <a:buNone/>
            </a:pPr>
            <a:r>
              <a:rPr lang="nl-NL" sz="3200"/>
              <a:t>Pablo Garcia</a:t>
            </a:r>
            <a:br>
              <a:rPr lang="nl-NL" sz="3200" b="1" i="0" u="none" strike="noStrike" cap="none">
                <a:solidFill>
                  <a:srgbClr val="FFFFFF"/>
                </a:solidFill>
                <a:latin typeface="Arial"/>
                <a:ea typeface="Arial"/>
                <a:cs typeface="Arial"/>
                <a:sym typeface="Arial"/>
              </a:rPr>
            </a:br>
            <a:r>
              <a:rPr lang="nl-NL" sz="3200" b="1" i="0" u="none" strike="noStrike" cap="none">
                <a:solidFill>
                  <a:srgbClr val="FFFFFF"/>
                </a:solidFill>
                <a:latin typeface="Arial"/>
                <a:ea typeface="Arial"/>
                <a:cs typeface="Arial"/>
                <a:sym typeface="Arial"/>
              </a:rPr>
              <a:t>Parliamentarian</a:t>
            </a:r>
            <a:endParaRPr sz="3200" b="1" i="0" u="none" strike="noStrike" cap="none">
              <a:solidFill>
                <a:srgbClr val="FFFFFF"/>
              </a:solidFill>
              <a:latin typeface="Arial"/>
              <a:ea typeface="Arial"/>
              <a:cs typeface="Arial"/>
              <a:sym typeface="Arial"/>
            </a:endParaRPr>
          </a:p>
        </p:txBody>
      </p:sp>
      <p:sp>
        <p:nvSpPr>
          <p:cNvPr id="35" name="Shape 35"/>
          <p:cNvSpPr txBox="1">
            <a:spLocks noGrp="1"/>
          </p:cNvSpPr>
          <p:nvPr>
            <p:ph type="body" idx="1"/>
          </p:nvPr>
        </p:nvSpPr>
        <p:spPr>
          <a:xfrm>
            <a:off x="126649" y="380999"/>
            <a:ext cx="5840041" cy="1383145"/>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District </a:t>
            </a:r>
            <a:r>
              <a:rPr lang="nl-NL" b="1"/>
              <a:t>107</a:t>
            </a:r>
            <a:r>
              <a:rPr lang="nl-NL" sz="2400" b="1" i="0" u="none" strike="noStrike" cap="none">
                <a:solidFill>
                  <a:srgbClr val="FFFFFF"/>
                </a:solidFill>
                <a:latin typeface="Arial"/>
                <a:ea typeface="Arial"/>
                <a:cs typeface="Arial"/>
                <a:sym typeface="Arial"/>
              </a:rPr>
              <a:t> Council Meeting (DCM)</a:t>
            </a:r>
            <a:endParaRPr sz="2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Athens, 26 May 2018</a:t>
            </a:r>
            <a:endParaRPr sz="2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mo"/>
              <a:buNone/>
            </a:pPr>
            <a:endParaRPr sz="2400" b="1" i="0" u="none" strike="noStrike" cap="none">
              <a:solidFill>
                <a:srgbClr val="FFFFFF"/>
              </a:solidFill>
              <a:latin typeface="Arial"/>
              <a:ea typeface="Arial"/>
              <a:cs typeface="Arial"/>
              <a:sym typeface="Arial"/>
            </a:endParaRPr>
          </a:p>
        </p:txBody>
      </p:sp>
      <p:sp>
        <p:nvSpPr>
          <p:cNvPr id="36" name="Shape 36"/>
          <p:cNvSpPr txBox="1"/>
          <p:nvPr/>
        </p:nvSpPr>
        <p:spPr>
          <a:xfrm>
            <a:off x="1976583" y="5052288"/>
            <a:ext cx="316144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nl-NL" sz="3200" b="1" i="0" u="none" strike="noStrike" cap="none">
                <a:solidFill>
                  <a:schemeClr val="lt1"/>
                </a:solidFill>
                <a:latin typeface="Arial"/>
                <a:ea typeface="Arial"/>
                <a:cs typeface="Arial"/>
                <a:sym typeface="Arial"/>
              </a:rPr>
              <a:t>Parliamentary</a:t>
            </a:r>
            <a:endParaRPr sz="32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200"/>
              <a:buFont typeface="Arial"/>
              <a:buNone/>
            </a:pPr>
            <a:r>
              <a:rPr lang="nl-NL" sz="3200" b="1" i="0" u="none" strike="noStrike" cap="none">
                <a:solidFill>
                  <a:schemeClr val="lt1"/>
                </a:solidFill>
                <a:latin typeface="Arial"/>
                <a:ea typeface="Arial"/>
                <a:cs typeface="Arial"/>
                <a:sym typeface="Arial"/>
              </a:rPr>
              <a:t>Procedure</a:t>
            </a:r>
            <a:endParaRPr sz="3200" b="1" i="0" u="none" strike="noStrike" cap="none">
              <a:solidFill>
                <a:schemeClr val="lt1"/>
              </a:solidFill>
              <a:latin typeface="Arial"/>
              <a:ea typeface="Arial"/>
              <a:cs typeface="Arial"/>
              <a:sym typeface="Arial"/>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62000" y="914400"/>
            <a:ext cx="77724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63052"/>
              </a:buClr>
              <a:buSzPts val="1400"/>
              <a:buFont typeface="Arial"/>
              <a:buNone/>
            </a:pPr>
            <a:r>
              <a:rPr lang="nl-NL" sz="2800" b="1" i="0" u="none" strike="noStrike" cap="none">
                <a:solidFill>
                  <a:srgbClr val="063052"/>
                </a:solidFill>
                <a:latin typeface="Arial"/>
                <a:ea typeface="Arial"/>
                <a:cs typeface="Arial"/>
                <a:sym typeface="Arial"/>
              </a:rPr>
              <a:t>District Director</a:t>
            </a:r>
            <a:endParaRPr sz="2800" b="1" i="0" u="none" strike="noStrike" cap="none">
              <a:solidFill>
                <a:srgbClr val="063052"/>
              </a:solidFill>
              <a:latin typeface="Arial"/>
              <a:ea typeface="Arial"/>
              <a:cs typeface="Arial"/>
              <a:sym typeface="Arial"/>
            </a:endParaRPr>
          </a:p>
        </p:txBody>
      </p:sp>
      <p:sp>
        <p:nvSpPr>
          <p:cNvPr id="101" name="Shape 101"/>
          <p:cNvSpPr txBox="1">
            <a:spLocks noGrp="1"/>
          </p:cNvSpPr>
          <p:nvPr>
            <p:ph type="body" idx="1"/>
          </p:nvPr>
        </p:nvSpPr>
        <p:spPr>
          <a:xfrm>
            <a:off x="761999" y="1855787"/>
            <a:ext cx="7772400" cy="5002213"/>
          </a:xfrm>
          <a:prstGeom prst="rect">
            <a:avLst/>
          </a:prstGeom>
          <a:noFill/>
          <a:ln>
            <a:noFill/>
          </a:ln>
        </p:spPr>
        <p:txBody>
          <a:bodyPr spcFirstLastPara="1" wrap="square" lIns="91425" tIns="91425" rIns="91425" bIns="91425" anchor="t" anchorCtr="0">
            <a:noAutofit/>
          </a:bodyPr>
          <a:lstStyle/>
          <a:p>
            <a:pPr marL="177800" marR="0" lvl="0" indent="0" algn="ctr" rtl="0">
              <a:lnSpc>
                <a:spcPct val="100000"/>
              </a:lnSpc>
              <a:spcBef>
                <a:spcPts val="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r>
              <a:rPr lang="nl-NL" sz="4400" b="1"/>
              <a:t>Nelson Emílio</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1353312" y="835735"/>
            <a:ext cx="6419088"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nl-NL" sz="2700" b="1" i="0" u="none" strike="noStrike" cap="none">
                <a:solidFill>
                  <a:srgbClr val="000000"/>
                </a:solidFill>
                <a:latin typeface="Arial"/>
                <a:ea typeface="Arial"/>
                <a:cs typeface="Arial"/>
                <a:sym typeface="Arial"/>
              </a:rPr>
              <a:t>Program Quality Director</a:t>
            </a:r>
            <a:endParaRPr sz="2700" b="1" i="0" u="none" strike="noStrike" cap="none">
              <a:solidFill>
                <a:srgbClr val="000000"/>
              </a:solidFill>
              <a:latin typeface="Arial"/>
              <a:ea typeface="Arial"/>
              <a:cs typeface="Arial"/>
              <a:sym typeface="Arial"/>
            </a:endParaRPr>
          </a:p>
        </p:txBody>
      </p:sp>
      <p:sp>
        <p:nvSpPr>
          <p:cNvPr id="107" name="Shape 107"/>
          <p:cNvSpPr txBox="1"/>
          <p:nvPr/>
        </p:nvSpPr>
        <p:spPr>
          <a:xfrm>
            <a:off x="1353312" y="1389823"/>
            <a:ext cx="7071160" cy="5355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0" i="0" u="none" strike="noStrike" cap="none">
                <a:solidFill>
                  <a:srgbClr val="000000"/>
                </a:solidFill>
                <a:latin typeface="Arial"/>
                <a:ea typeface="Arial"/>
                <a:cs typeface="Arial"/>
                <a:sym typeface="Arial"/>
              </a:rPr>
              <a:t>Under the guidance of the district director, strive to have every club and each member reap the benefits of Toastmasters and to have every club become Distinguished. Provide direction and counsel to division directors, area directors and club officers on the educational opportunities in Toastmasters. Design and conduct successful district training programs, conferences, and other district educational events.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1" i="0" u="none" strike="noStrike" cap="none">
                <a:solidFill>
                  <a:srgbClr val="000000"/>
                </a:solidFill>
                <a:latin typeface="Arial"/>
                <a:ea typeface="Arial"/>
                <a:cs typeface="Arial"/>
                <a:sym typeface="Arial"/>
              </a:rPr>
              <a:t>Qualifications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0" i="0" u="none" strike="noStrike" cap="none">
                <a:solidFill>
                  <a:srgbClr val="000000"/>
                </a:solidFill>
                <a:latin typeface="Arial"/>
                <a:ea typeface="Arial"/>
                <a:cs typeface="Arial"/>
                <a:sym typeface="Arial"/>
              </a:rPr>
              <a:t>At the time of taking office, the program quality director shall have served at least six consecutive months as a club president and at least 12 consecutive months as a program quality director, club growth director, division director or area director or a combination thereof.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762000" y="659570"/>
            <a:ext cx="77724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63052"/>
              </a:buClr>
              <a:buSzPts val="1400"/>
              <a:buFont typeface="Arial"/>
              <a:buNone/>
            </a:pPr>
            <a:br>
              <a:rPr lang="nl-NL" sz="2800" b="1" i="0" u="none" strike="noStrike" cap="none">
                <a:solidFill>
                  <a:srgbClr val="063052"/>
                </a:solidFill>
                <a:latin typeface="Arial"/>
                <a:ea typeface="Arial"/>
                <a:cs typeface="Arial"/>
                <a:sym typeface="Arial"/>
              </a:rPr>
            </a:br>
            <a:r>
              <a:rPr lang="nl-NL" sz="2800" b="1" i="0" u="none" strike="noStrike" cap="none">
                <a:solidFill>
                  <a:srgbClr val="063052"/>
                </a:solidFill>
                <a:latin typeface="Arial"/>
                <a:ea typeface="Arial"/>
                <a:cs typeface="Arial"/>
                <a:sym typeface="Arial"/>
              </a:rPr>
              <a:t>Program Quality Director</a:t>
            </a:r>
            <a:br>
              <a:rPr lang="nl-NL" sz="2800" b="1" i="0" u="none" strike="noStrike" cap="none">
                <a:solidFill>
                  <a:srgbClr val="063052"/>
                </a:solidFill>
                <a:latin typeface="Arial"/>
                <a:ea typeface="Arial"/>
                <a:cs typeface="Arial"/>
                <a:sym typeface="Arial"/>
              </a:rPr>
            </a:br>
            <a:endParaRPr sz="2800" b="1" i="0" u="none" strike="noStrike" cap="none">
              <a:solidFill>
                <a:srgbClr val="063052"/>
              </a:solidFill>
              <a:latin typeface="Arial"/>
              <a:ea typeface="Arial"/>
              <a:cs typeface="Arial"/>
              <a:sym typeface="Arial"/>
            </a:endParaRPr>
          </a:p>
        </p:txBody>
      </p:sp>
      <p:sp>
        <p:nvSpPr>
          <p:cNvPr id="113" name="Shape 113"/>
          <p:cNvSpPr txBox="1">
            <a:spLocks noGrp="1"/>
          </p:cNvSpPr>
          <p:nvPr>
            <p:ph type="body" idx="1"/>
          </p:nvPr>
        </p:nvSpPr>
        <p:spPr>
          <a:xfrm>
            <a:off x="192505" y="1855787"/>
            <a:ext cx="8730114" cy="5002213"/>
          </a:xfrm>
          <a:prstGeom prst="rect">
            <a:avLst/>
          </a:prstGeom>
          <a:noFill/>
          <a:ln>
            <a:noFill/>
          </a:ln>
        </p:spPr>
        <p:txBody>
          <a:bodyPr spcFirstLastPara="1" wrap="square" lIns="91425" tIns="91425" rIns="91425" bIns="91425" anchor="t" anchorCtr="0">
            <a:noAutofit/>
          </a:bodyPr>
          <a:lstStyle/>
          <a:p>
            <a:pPr marL="177800" marR="0" lvl="0" indent="0" algn="ctr" rtl="0">
              <a:lnSpc>
                <a:spcPct val="100000"/>
              </a:lnSpc>
              <a:spcBef>
                <a:spcPts val="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r>
              <a:rPr lang="nl-NL" sz="4400" b="1"/>
              <a:t>Nacho Arenas</a:t>
            </a:r>
            <a:endParaRPr sz="4400" b="1"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1353312" y="835733"/>
            <a:ext cx="6419088"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nl-NL" sz="2700" b="1" i="0" u="none" strike="noStrike" cap="none">
                <a:solidFill>
                  <a:srgbClr val="000000"/>
                </a:solidFill>
                <a:latin typeface="Arial"/>
                <a:ea typeface="Arial"/>
                <a:cs typeface="Arial"/>
                <a:sym typeface="Arial"/>
              </a:rPr>
              <a:t>Club Growth Director</a:t>
            </a:r>
            <a:endParaRPr sz="2700" b="1" i="0" u="none" strike="noStrike" cap="none">
              <a:solidFill>
                <a:srgbClr val="000000"/>
              </a:solidFill>
              <a:latin typeface="Arial"/>
              <a:ea typeface="Arial"/>
              <a:cs typeface="Arial"/>
              <a:sym typeface="Arial"/>
            </a:endParaRPr>
          </a:p>
        </p:txBody>
      </p:sp>
      <p:sp>
        <p:nvSpPr>
          <p:cNvPr id="119" name="Shape 119"/>
          <p:cNvSpPr txBox="1"/>
          <p:nvPr/>
        </p:nvSpPr>
        <p:spPr>
          <a:xfrm>
            <a:off x="1353312" y="1389821"/>
            <a:ext cx="6062472" cy="5355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0" i="0" u="none" strike="noStrike" cap="none">
                <a:solidFill>
                  <a:srgbClr val="000000"/>
                </a:solidFill>
                <a:latin typeface="Arial"/>
                <a:ea typeface="Arial"/>
                <a:cs typeface="Arial"/>
                <a:sym typeface="Arial"/>
              </a:rPr>
              <a:t>Under guidance of the district director, make the benefits of Toastmasters membership available to greater numbers of people. Plan, develop, implement, and direct district marketing objectives. Develop and direct programs for new club development, club rescue efforts, club membership promotion, and membership retention. Achieve Distinguished District goals for membership and club growth. Promote standards of service to the member and to the club.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1" i="0" u="none" strike="noStrike" cap="none">
                <a:solidFill>
                  <a:srgbClr val="000000"/>
                </a:solidFill>
                <a:latin typeface="Arial"/>
                <a:ea typeface="Arial"/>
                <a:cs typeface="Arial"/>
                <a:sym typeface="Arial"/>
              </a:rPr>
              <a:t>Qualifications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0" i="0" u="none" strike="noStrike" cap="none">
                <a:solidFill>
                  <a:srgbClr val="000000"/>
                </a:solidFill>
                <a:latin typeface="Arial"/>
                <a:ea typeface="Arial"/>
                <a:cs typeface="Arial"/>
                <a:sym typeface="Arial"/>
              </a:rPr>
              <a:t>At the time of taking office, the club growth director shall have served at least six consecutive months as a club president and at least 12 consecutive months as program quality director, club growth director, division director, area director or a combination thereof.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762000" y="659570"/>
            <a:ext cx="77724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63052"/>
              </a:buClr>
              <a:buSzPts val="1400"/>
              <a:buFont typeface="Arial"/>
              <a:buNone/>
            </a:pPr>
            <a:br>
              <a:rPr lang="nl-NL" sz="2800" b="1" i="0" u="none" strike="noStrike" cap="none">
                <a:solidFill>
                  <a:srgbClr val="063052"/>
                </a:solidFill>
                <a:latin typeface="Arial"/>
                <a:ea typeface="Arial"/>
                <a:cs typeface="Arial"/>
                <a:sym typeface="Arial"/>
              </a:rPr>
            </a:br>
            <a:r>
              <a:rPr lang="nl-NL" sz="2800" b="1" i="0" u="none" strike="noStrike" cap="none">
                <a:solidFill>
                  <a:srgbClr val="063052"/>
                </a:solidFill>
                <a:latin typeface="Arial"/>
                <a:ea typeface="Arial"/>
                <a:cs typeface="Arial"/>
                <a:sym typeface="Arial"/>
              </a:rPr>
              <a:t>Club Growth Director</a:t>
            </a:r>
            <a:br>
              <a:rPr lang="nl-NL" sz="2800" b="1" i="0" u="none" strike="noStrike" cap="none">
                <a:solidFill>
                  <a:srgbClr val="063052"/>
                </a:solidFill>
                <a:latin typeface="Arial"/>
                <a:ea typeface="Arial"/>
                <a:cs typeface="Arial"/>
                <a:sym typeface="Arial"/>
              </a:rPr>
            </a:br>
            <a:endParaRPr sz="2800" b="1" i="0" u="none" strike="noStrike" cap="none">
              <a:solidFill>
                <a:srgbClr val="063052"/>
              </a:solidFill>
              <a:latin typeface="Arial"/>
              <a:ea typeface="Arial"/>
              <a:cs typeface="Arial"/>
              <a:sym typeface="Arial"/>
            </a:endParaRPr>
          </a:p>
        </p:txBody>
      </p:sp>
      <p:sp>
        <p:nvSpPr>
          <p:cNvPr id="125" name="Shape 125"/>
          <p:cNvSpPr txBox="1">
            <a:spLocks noGrp="1"/>
          </p:cNvSpPr>
          <p:nvPr>
            <p:ph type="body" idx="1"/>
          </p:nvPr>
        </p:nvSpPr>
        <p:spPr>
          <a:xfrm>
            <a:off x="761999" y="1855787"/>
            <a:ext cx="7772400" cy="5002213"/>
          </a:xfrm>
          <a:prstGeom prst="rect">
            <a:avLst/>
          </a:prstGeom>
          <a:noFill/>
          <a:ln>
            <a:noFill/>
          </a:ln>
        </p:spPr>
        <p:txBody>
          <a:bodyPr spcFirstLastPara="1" wrap="square" lIns="91425" tIns="91425" rIns="91425" bIns="91425" anchor="t" anchorCtr="0">
            <a:noAutofit/>
          </a:bodyPr>
          <a:lstStyle/>
          <a:p>
            <a:pPr marL="177800" marR="0" lvl="0" indent="0" algn="ctr" rtl="0">
              <a:lnSpc>
                <a:spcPct val="100000"/>
              </a:lnSpc>
              <a:spcBef>
                <a:spcPts val="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r>
              <a:rPr lang="nl-NL" sz="4400" b="1"/>
              <a:t>Cristina Juesas</a:t>
            </a:r>
            <a:endParaRPr sz="4400" b="1"/>
          </a:p>
          <a:p>
            <a:pPr marL="177800" marR="0" lvl="0" indent="0" algn="ctr" rtl="0">
              <a:lnSpc>
                <a:spcPct val="100000"/>
              </a:lnSpc>
              <a:spcBef>
                <a:spcPts val="600"/>
              </a:spcBef>
              <a:spcAft>
                <a:spcPts val="0"/>
              </a:spcAft>
              <a:buClr>
                <a:srgbClr val="800000"/>
              </a:buClr>
              <a:buSzPts val="2800"/>
              <a:buFont typeface="Arimo"/>
              <a:buNone/>
            </a:pPr>
            <a:endParaRPr sz="4400" b="1"/>
          </a:p>
          <a:p>
            <a:pPr marL="177800" marR="0" lvl="0" indent="0" algn="ctr" rtl="0">
              <a:lnSpc>
                <a:spcPct val="100000"/>
              </a:lnSpc>
              <a:spcBef>
                <a:spcPts val="600"/>
              </a:spcBef>
              <a:spcAft>
                <a:spcPts val="0"/>
              </a:spcAft>
              <a:buClr>
                <a:srgbClr val="800000"/>
              </a:buClr>
              <a:buSzPts val="2800"/>
              <a:buFont typeface="Arimo"/>
              <a:buNone/>
            </a:pPr>
            <a:r>
              <a:rPr lang="nl-NL" sz="4400" b="1"/>
              <a:t>Luís Prazeres</a:t>
            </a:r>
            <a:endParaRPr sz="44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1353312" y="865713"/>
            <a:ext cx="6419088"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nl-NL" sz="2700" b="1" i="0" u="none" strike="noStrike" cap="none">
                <a:solidFill>
                  <a:srgbClr val="000000"/>
                </a:solidFill>
                <a:latin typeface="Arial"/>
                <a:ea typeface="Arial"/>
                <a:cs typeface="Arial"/>
                <a:sym typeface="Arial"/>
              </a:rPr>
              <a:t>Public Relations Manager</a:t>
            </a:r>
            <a:endParaRPr sz="2700" b="1" i="0" u="none" strike="noStrike" cap="none">
              <a:solidFill>
                <a:srgbClr val="000000"/>
              </a:solidFill>
              <a:latin typeface="Arial"/>
              <a:ea typeface="Arial"/>
              <a:cs typeface="Arial"/>
              <a:sym typeface="Arial"/>
            </a:endParaRPr>
          </a:p>
        </p:txBody>
      </p:sp>
      <p:sp>
        <p:nvSpPr>
          <p:cNvPr id="131" name="Shape 131"/>
          <p:cNvSpPr txBox="1"/>
          <p:nvPr/>
        </p:nvSpPr>
        <p:spPr>
          <a:xfrm>
            <a:off x="1353312" y="1419800"/>
            <a:ext cx="6062472" cy="3416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l-NL" sz="1800" b="0" i="0" u="none" strike="noStrike" cap="none">
                <a:solidFill>
                  <a:srgbClr val="000000"/>
                </a:solidFill>
                <a:latin typeface="Arial"/>
                <a:ea typeface="Arial"/>
                <a:cs typeface="Arial"/>
                <a:sym typeface="Arial"/>
              </a:rPr>
              <a:t>Under the direction of the district director, help maintain communication between the district and its members and work to increase public awareness of Toastmasters International through the media. Prepare a public relations program designed to achieve goals for membership growth, club growth, and educational achievements in clubs and achievement in the Distinguished Club Program. Promote district conferences and leadership training opportunities within the district. </a:t>
            </a:r>
            <a:endParaRPr/>
          </a:p>
          <a:p>
            <a:pPr marL="0" marR="0" lvl="0" indent="0" algn="l" rtl="0">
              <a:lnSpc>
                <a:spcPct val="100000"/>
              </a:lnSpc>
              <a:spcBef>
                <a:spcPts val="0"/>
              </a:spcBef>
              <a:spcAft>
                <a:spcPts val="0"/>
              </a:spcAft>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1" i="0" u="none" strike="noStrike" cap="none">
                <a:solidFill>
                  <a:srgbClr val="000000"/>
                </a:solidFill>
                <a:latin typeface="Arial"/>
                <a:ea typeface="Arial"/>
                <a:cs typeface="Arial"/>
                <a:sym typeface="Arial"/>
              </a:rPr>
              <a:t>Qualifications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0" i="0" u="none" strike="noStrike" cap="none">
                <a:solidFill>
                  <a:srgbClr val="000000"/>
                </a:solidFill>
                <a:latin typeface="Arial"/>
                <a:ea typeface="Arial"/>
                <a:cs typeface="Arial"/>
                <a:sym typeface="Arial"/>
              </a:rPr>
              <a:t>At the time of taking office, the public relations manager should possess experience in and core understanding of public relations.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762000" y="914400"/>
            <a:ext cx="77724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63052"/>
              </a:buClr>
              <a:buSzPts val="1400"/>
              <a:buFont typeface="Arial"/>
              <a:buNone/>
            </a:pPr>
            <a:r>
              <a:rPr lang="nl-NL" sz="2800" b="1" i="0" u="none" strike="noStrike" cap="none">
                <a:solidFill>
                  <a:srgbClr val="063052"/>
                </a:solidFill>
                <a:latin typeface="Arial"/>
                <a:ea typeface="Arial"/>
                <a:cs typeface="Arial"/>
                <a:sym typeface="Arial"/>
              </a:rPr>
              <a:t>Public Relations Manager</a:t>
            </a:r>
            <a:endParaRPr sz="2800" b="1" i="0" u="none" strike="noStrike" cap="none">
              <a:solidFill>
                <a:srgbClr val="063052"/>
              </a:solidFill>
              <a:latin typeface="Arial"/>
              <a:ea typeface="Arial"/>
              <a:cs typeface="Arial"/>
              <a:sym typeface="Arial"/>
            </a:endParaRPr>
          </a:p>
        </p:txBody>
      </p:sp>
      <p:sp>
        <p:nvSpPr>
          <p:cNvPr id="137" name="Shape 137"/>
          <p:cNvSpPr txBox="1">
            <a:spLocks noGrp="1"/>
          </p:cNvSpPr>
          <p:nvPr>
            <p:ph type="body" idx="1"/>
          </p:nvPr>
        </p:nvSpPr>
        <p:spPr>
          <a:xfrm>
            <a:off x="761999" y="1855787"/>
            <a:ext cx="7772400" cy="5002213"/>
          </a:xfrm>
          <a:prstGeom prst="rect">
            <a:avLst/>
          </a:prstGeom>
          <a:noFill/>
          <a:ln>
            <a:noFill/>
          </a:ln>
        </p:spPr>
        <p:txBody>
          <a:bodyPr spcFirstLastPara="1" wrap="square" lIns="91425" tIns="91425" rIns="91425" bIns="91425" anchor="t" anchorCtr="0">
            <a:noAutofit/>
          </a:bodyPr>
          <a:lstStyle/>
          <a:p>
            <a:pPr marL="177800" marR="0" lvl="0" indent="0" algn="ctr" rtl="0">
              <a:lnSpc>
                <a:spcPct val="100000"/>
              </a:lnSpc>
              <a:spcBef>
                <a:spcPts val="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r>
              <a:rPr lang="nl-NL" sz="4400" b="1"/>
              <a:t>Sara Magalhães</a:t>
            </a:r>
            <a:endParaRPr sz="4400" b="1"/>
          </a:p>
          <a:p>
            <a:pPr marL="177800" marR="0" lvl="0" indent="0" algn="ctr" rtl="0">
              <a:lnSpc>
                <a:spcPct val="100000"/>
              </a:lnSpc>
              <a:spcBef>
                <a:spcPts val="600"/>
              </a:spcBef>
              <a:spcAft>
                <a:spcPts val="0"/>
              </a:spcAft>
              <a:buClr>
                <a:srgbClr val="800000"/>
              </a:buClr>
              <a:buSzPts val="2800"/>
              <a:buFont typeface="Arimo"/>
              <a:buNone/>
            </a:pPr>
            <a:endParaRPr sz="4400" b="1"/>
          </a:p>
          <a:p>
            <a:pPr marL="177800" marR="0" lvl="0" indent="0" algn="ctr" rtl="0">
              <a:lnSpc>
                <a:spcPct val="100000"/>
              </a:lnSpc>
              <a:spcBef>
                <a:spcPts val="600"/>
              </a:spcBef>
              <a:spcAft>
                <a:spcPts val="0"/>
              </a:spcAft>
              <a:buClr>
                <a:srgbClr val="800000"/>
              </a:buClr>
              <a:buSzPts val="2800"/>
              <a:buFont typeface="Arimo"/>
              <a:buNone/>
            </a:pPr>
            <a:r>
              <a:rPr lang="nl-NL" sz="4400" b="1"/>
              <a:t>Sérgio Águia</a:t>
            </a:r>
            <a:endParaRPr sz="44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1353312" y="895692"/>
            <a:ext cx="6419088"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nl-NL" sz="2700" b="1" i="0" u="none" strike="noStrike" cap="none">
                <a:solidFill>
                  <a:srgbClr val="000000"/>
                </a:solidFill>
                <a:latin typeface="Arial"/>
                <a:ea typeface="Arial"/>
                <a:cs typeface="Arial"/>
                <a:sym typeface="Arial"/>
              </a:rPr>
              <a:t>Division Directors</a:t>
            </a:r>
            <a:endParaRPr sz="2700" b="1" i="0" u="none" strike="noStrike" cap="none">
              <a:solidFill>
                <a:srgbClr val="000000"/>
              </a:solidFill>
              <a:latin typeface="Arial"/>
              <a:ea typeface="Arial"/>
              <a:cs typeface="Arial"/>
              <a:sym typeface="Arial"/>
            </a:endParaRPr>
          </a:p>
        </p:txBody>
      </p:sp>
      <p:sp>
        <p:nvSpPr>
          <p:cNvPr id="143" name="Shape 143"/>
          <p:cNvSpPr txBox="1"/>
          <p:nvPr/>
        </p:nvSpPr>
        <p:spPr>
          <a:xfrm>
            <a:off x="1353312" y="1449781"/>
            <a:ext cx="6062472" cy="5355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0" i="0" u="none" strike="noStrike" cap="none">
                <a:solidFill>
                  <a:srgbClr val="000000"/>
                </a:solidFill>
                <a:latin typeface="Arial"/>
                <a:ea typeface="Arial"/>
                <a:cs typeface="Arial"/>
                <a:sym typeface="Arial"/>
              </a:rPr>
              <a:t>Achieve the mission of the district within the division, accomplishing district goals in membership building and retention, club extension, and educational accomplishments. Ensure that each club realizes its mission and fulfills its responsibilities to members. Achieve Distinguished Division Program goals and ensure that areas and clubs within the division achieve Distinguished recognition. Serve the division clubs by providing district support and resources through the area directors.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1" i="0" u="none" strike="noStrike" cap="none">
                <a:solidFill>
                  <a:srgbClr val="000000"/>
                </a:solidFill>
                <a:latin typeface="Arial"/>
                <a:ea typeface="Arial"/>
                <a:cs typeface="Arial"/>
                <a:sym typeface="Arial"/>
              </a:rPr>
              <a:t>Qualifications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1800" b="0" i="0" u="none" strike="noStrike" cap="none">
                <a:solidFill>
                  <a:srgbClr val="000000"/>
                </a:solidFill>
                <a:latin typeface="Arial"/>
                <a:ea typeface="Arial"/>
                <a:cs typeface="Arial"/>
                <a:sym typeface="Arial"/>
              </a:rPr>
              <a:t>At the time of taking office, the division director shall have served at least six consecutive months as a member of a district council.</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762000" y="914400"/>
            <a:ext cx="77724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63052"/>
              </a:buClr>
              <a:buSzPts val="1400"/>
              <a:buFont typeface="Arial"/>
              <a:buNone/>
            </a:pPr>
            <a:r>
              <a:rPr lang="nl-NL" sz="2800" b="1" i="0" u="none" strike="noStrike" cap="none">
                <a:solidFill>
                  <a:srgbClr val="063052"/>
                </a:solidFill>
                <a:latin typeface="Arial"/>
                <a:ea typeface="Arial"/>
                <a:cs typeface="Arial"/>
                <a:sym typeface="Arial"/>
              </a:rPr>
              <a:t>Division A Director</a:t>
            </a:r>
            <a:endParaRPr sz="2800" b="1" i="0" u="none" strike="noStrike" cap="none">
              <a:solidFill>
                <a:srgbClr val="063052"/>
              </a:solidFill>
              <a:latin typeface="Arial"/>
              <a:ea typeface="Arial"/>
              <a:cs typeface="Arial"/>
              <a:sym typeface="Arial"/>
            </a:endParaRPr>
          </a:p>
        </p:txBody>
      </p:sp>
      <p:sp>
        <p:nvSpPr>
          <p:cNvPr id="149" name="Shape 149"/>
          <p:cNvSpPr txBox="1">
            <a:spLocks noGrp="1"/>
          </p:cNvSpPr>
          <p:nvPr>
            <p:ph type="body" idx="1"/>
          </p:nvPr>
        </p:nvSpPr>
        <p:spPr>
          <a:xfrm>
            <a:off x="761999" y="1855787"/>
            <a:ext cx="7772400" cy="5002213"/>
          </a:xfrm>
          <a:prstGeom prst="rect">
            <a:avLst/>
          </a:prstGeom>
          <a:noFill/>
          <a:ln>
            <a:noFill/>
          </a:ln>
        </p:spPr>
        <p:txBody>
          <a:bodyPr spcFirstLastPara="1" wrap="square" lIns="91425" tIns="91425" rIns="91425" bIns="91425" anchor="t" anchorCtr="0">
            <a:noAutofit/>
          </a:bodyPr>
          <a:lstStyle/>
          <a:p>
            <a:pPr marL="177800" marR="0" lvl="0" indent="0" algn="ctr" rtl="0">
              <a:lnSpc>
                <a:spcPct val="100000"/>
              </a:lnSpc>
              <a:spcBef>
                <a:spcPts val="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r>
              <a:rPr lang="nl-NL" sz="4400" b="1"/>
              <a:t>Victor Lopez</a:t>
            </a:r>
            <a:endParaRPr sz="4400" b="1"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AEFA4-234A-D040-BF93-1CFF01FE2CDB}"/>
              </a:ext>
            </a:extLst>
          </p:cNvPr>
          <p:cNvSpPr>
            <a:spLocks noGrp="1"/>
          </p:cNvSpPr>
          <p:nvPr>
            <p:ph type="title"/>
          </p:nvPr>
        </p:nvSpPr>
        <p:spPr>
          <a:xfrm>
            <a:off x="761999" y="609600"/>
            <a:ext cx="7772400" cy="1143000"/>
          </a:xfrm>
        </p:spPr>
        <p:txBody>
          <a:bodyPr/>
          <a:lstStyle/>
          <a:p>
            <a:r>
              <a:rPr lang="pt-PT" dirty="0" err="1"/>
              <a:t>Division</a:t>
            </a:r>
            <a:r>
              <a:rPr lang="pt-PT" dirty="0"/>
              <a:t> A</a:t>
            </a:r>
          </a:p>
        </p:txBody>
      </p:sp>
      <p:pic>
        <p:nvPicPr>
          <p:cNvPr id="4" name="Picture 1" descr="Screen Shot 2018-05-12 at 23.12.56.png">
            <a:extLst>
              <a:ext uri="{FF2B5EF4-FFF2-40B4-BE49-F238E27FC236}">
                <a16:creationId xmlns:a16="http://schemas.microsoft.com/office/drawing/2014/main" id="{81F45DF8-8C44-8746-96D2-C51BAD0BCF0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 r="-532" b="24840"/>
          <a:stretch/>
        </p:blipFill>
        <p:spPr>
          <a:xfrm>
            <a:off x="761999" y="1752600"/>
            <a:ext cx="8011004" cy="4386622"/>
          </a:xfrm>
          <a:prstGeom prst="rect">
            <a:avLst/>
          </a:prstGeom>
        </p:spPr>
      </p:pic>
    </p:spTree>
    <p:extLst>
      <p:ext uri="{BB962C8B-B14F-4D97-AF65-F5344CB8AC3E}">
        <p14:creationId xmlns:p14="http://schemas.microsoft.com/office/powerpoint/2010/main" val="97959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761999" y="1405289"/>
            <a:ext cx="7772400" cy="5452712"/>
          </a:xfrm>
          <a:prstGeom prst="rect">
            <a:avLst/>
          </a:prstGeom>
          <a:noFill/>
          <a:ln>
            <a:noFill/>
          </a:ln>
        </p:spPr>
        <p:txBody>
          <a:bodyPr spcFirstLastPara="1" wrap="square" lIns="91425" tIns="91425" rIns="91425" bIns="91425" anchor="t" anchorCtr="0">
            <a:noAutofit/>
          </a:bodyPr>
          <a:lstStyle/>
          <a:p>
            <a:pPr marL="177800" marR="0" lvl="0" indent="0" algn="ctr" rtl="0">
              <a:lnSpc>
                <a:spcPct val="100000"/>
              </a:lnSpc>
              <a:spcBef>
                <a:spcPts val="0"/>
              </a:spcBef>
              <a:spcAft>
                <a:spcPts val="0"/>
              </a:spcAft>
              <a:buClr>
                <a:srgbClr val="800000"/>
              </a:buClr>
              <a:buSzPts val="2800"/>
              <a:buFont typeface="Arimo"/>
              <a:buNone/>
            </a:pPr>
            <a:endParaRPr sz="20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p:txBody>
      </p:sp>
      <p:sp>
        <p:nvSpPr>
          <p:cNvPr id="42" name="Shape 42"/>
          <p:cNvSpPr txBox="1">
            <a:spLocks noGrp="1"/>
          </p:cNvSpPr>
          <p:nvPr>
            <p:ph type="title"/>
          </p:nvPr>
        </p:nvSpPr>
        <p:spPr>
          <a:xfrm>
            <a:off x="762000" y="648502"/>
            <a:ext cx="7772400" cy="35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63052"/>
              </a:buClr>
              <a:buSzPts val="1400"/>
              <a:buFont typeface="Arial"/>
              <a:buNone/>
            </a:pPr>
            <a:endParaRPr sz="2800" b="1" i="0" u="none" strike="noStrike" cap="none">
              <a:solidFill>
                <a:srgbClr val="063052"/>
              </a:solidFill>
              <a:latin typeface="Arial"/>
              <a:ea typeface="Arial"/>
              <a:cs typeface="Arial"/>
              <a:sym typeface="Arial"/>
            </a:endParaRPr>
          </a:p>
        </p:txBody>
      </p:sp>
      <p:sp>
        <p:nvSpPr>
          <p:cNvPr id="43" name="Shape 43"/>
          <p:cNvSpPr/>
          <p:nvPr/>
        </p:nvSpPr>
        <p:spPr>
          <a:xfrm>
            <a:off x="279150" y="648500"/>
            <a:ext cx="8585700" cy="628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800" b="1" i="0" u="none" strike="noStrike" cap="none">
                <a:solidFill>
                  <a:srgbClr val="000000"/>
                </a:solidFill>
                <a:latin typeface="Arial"/>
                <a:ea typeface="Arial"/>
                <a:cs typeface="Arial"/>
                <a:sym typeface="Arial"/>
              </a:rPr>
              <a:t>14:00 I. Opening </a:t>
            </a:r>
            <a:endParaRPr lang="en-GB"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A. Call to Order				</a:t>
            </a:r>
            <a:r>
              <a:rPr lang="en-GB" sz="1800" i="1"/>
              <a:t>Ana Isabel Ferreira</a:t>
            </a:r>
            <a:endParaRPr lang="en-GB"/>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B. District Mission				</a:t>
            </a:r>
            <a:r>
              <a:rPr lang="en-GB" sz="1800" i="1"/>
              <a:t>Clara Noble</a:t>
            </a:r>
            <a:endParaRPr lang="en-GB"/>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C. Certification of Quorum 			</a:t>
            </a:r>
            <a:r>
              <a:rPr lang="en-GB" sz="1800" i="1"/>
              <a:t>Clara Noble</a:t>
            </a:r>
            <a:endParaRPr lang="en-GB"/>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D. Parliamentary Procedure		</a:t>
            </a:r>
            <a:r>
              <a:rPr lang="en-GB" sz="1800" i="1"/>
              <a:t>Pablo Garcia</a:t>
            </a:r>
            <a:endParaRPr lang="en-GB"/>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E. Adoption of Agenda 			</a:t>
            </a:r>
            <a:r>
              <a:rPr lang="en-GB" sz="1800" i="1"/>
              <a:t>Ana Isabel Ferreira</a:t>
            </a:r>
            <a:endParaRPr lang="en-GB"/>
          </a:p>
          <a:p>
            <a:pPr marL="0" marR="0" lvl="0" indent="0" algn="l" rtl="0">
              <a:lnSpc>
                <a:spcPct val="100000"/>
              </a:lnSpc>
              <a:spcBef>
                <a:spcPts val="0"/>
              </a:spcBef>
              <a:spcAft>
                <a:spcPts val="0"/>
              </a:spcAft>
              <a:buNone/>
            </a:pPr>
            <a:endParaRPr lang="en-GB" sz="1800" b="1"/>
          </a:p>
          <a:p>
            <a:pPr marL="0" marR="0" lvl="0" indent="0" algn="l" rtl="0">
              <a:lnSpc>
                <a:spcPct val="100000"/>
              </a:lnSpc>
              <a:spcBef>
                <a:spcPts val="0"/>
              </a:spcBef>
              <a:spcAft>
                <a:spcPts val="0"/>
              </a:spcAft>
              <a:buNone/>
            </a:pPr>
            <a:r>
              <a:rPr lang="en-GB" sz="1800" b="1"/>
              <a:t>14:20 II. Current Business</a:t>
            </a:r>
          </a:p>
          <a:p>
            <a:pPr marL="0" marR="0" lvl="0" indent="0" algn="l" rtl="0">
              <a:lnSpc>
                <a:spcPct val="100000"/>
              </a:lnSpc>
              <a:spcBef>
                <a:spcPts val="0"/>
              </a:spcBef>
              <a:spcAft>
                <a:spcPts val="0"/>
              </a:spcAft>
              <a:buNone/>
            </a:pPr>
            <a:r>
              <a:rPr lang="en-GB" sz="1800"/>
              <a:t>A. Alignment report			</a:t>
            </a:r>
            <a:r>
              <a:rPr lang="en-GB" sz="1800" i="1"/>
              <a:t>Ana Isabel Ferreira</a:t>
            </a:r>
          </a:p>
          <a:p>
            <a:pPr marL="0" marR="0" lvl="0" indent="0" algn="l" rtl="0">
              <a:lnSpc>
                <a:spcPct val="100000"/>
              </a:lnSpc>
              <a:spcBef>
                <a:spcPts val="0"/>
              </a:spcBef>
              <a:spcAft>
                <a:spcPts val="0"/>
              </a:spcAft>
              <a:buNone/>
            </a:pPr>
            <a:endParaRPr lang="en-GB" sz="1800" b="1"/>
          </a:p>
          <a:p>
            <a:pPr marL="0" marR="0" lvl="0" indent="0" algn="l" rtl="0">
              <a:lnSpc>
                <a:spcPct val="100000"/>
              </a:lnSpc>
              <a:spcBef>
                <a:spcPts val="0"/>
              </a:spcBef>
              <a:spcAft>
                <a:spcPts val="0"/>
              </a:spcAft>
              <a:buNone/>
            </a:pPr>
            <a:r>
              <a:rPr lang="en-GB" sz="1800" b="1" i="0" u="none" strike="noStrike" cap="none">
                <a:solidFill>
                  <a:srgbClr val="000000"/>
                </a:solidFill>
                <a:latin typeface="Arial"/>
                <a:ea typeface="Arial"/>
                <a:cs typeface="Arial"/>
                <a:sym typeface="Arial"/>
              </a:rPr>
              <a:t>14:20 III. Elections </a:t>
            </a:r>
            <a:endParaRPr lang="en-GB"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A. Introduction 				</a:t>
            </a:r>
            <a:r>
              <a:rPr lang="en-GB" sz="1800" i="1"/>
              <a:t>Ana Isabel Ferreira</a:t>
            </a:r>
            <a:endParaRPr lang="en-GB"/>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B. DLC Report 				</a:t>
            </a:r>
            <a:r>
              <a:rPr lang="en-GB" sz="1800" i="1"/>
              <a:t>Norberto Amaral</a:t>
            </a:r>
            <a:endParaRPr lang="en-GB"/>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C. D</a:t>
            </a:r>
            <a:r>
              <a:rPr lang="en-GB" sz="1800"/>
              <a:t>D, </a:t>
            </a:r>
            <a:r>
              <a:rPr lang="en-GB" sz="1800" b="0" i="0" u="none" strike="noStrike" cap="none">
                <a:solidFill>
                  <a:srgbClr val="000000"/>
                </a:solidFill>
                <a:latin typeface="Arial"/>
                <a:ea typeface="Arial"/>
                <a:cs typeface="Arial"/>
                <a:sym typeface="Arial"/>
              </a:rPr>
              <a:t>PQD</a:t>
            </a:r>
            <a:r>
              <a:rPr lang="en-GB" sz="1800"/>
              <a:t>, CGD, PRM</a:t>
            </a:r>
            <a:r>
              <a:rPr lang="en-GB" sz="1800" b="0" i="0" u="none" strike="noStrike" cap="none">
                <a:solidFill>
                  <a:srgbClr val="000000"/>
                </a:solidFill>
                <a:latin typeface="Arial"/>
                <a:ea typeface="Arial"/>
                <a:cs typeface="Arial"/>
                <a:sym typeface="Arial"/>
              </a:rPr>
              <a:t> 			</a:t>
            </a:r>
            <a:r>
              <a:rPr lang="en-GB" sz="1800" i="1">
                <a:solidFill>
                  <a:schemeClr val="dk1"/>
                </a:solidFill>
              </a:rPr>
              <a:t>Ana Isabel Ferreira</a:t>
            </a:r>
            <a:endParaRPr lang="en-GB"/>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G. Division Directors 			</a:t>
            </a:r>
            <a:r>
              <a:rPr lang="en-GB" sz="1800" i="1">
                <a:solidFill>
                  <a:schemeClr val="dk1"/>
                </a:solidFill>
              </a:rPr>
              <a:t>Ana Isabel Ferreira</a:t>
            </a:r>
            <a:endParaRPr lang="en-GB"/>
          </a:p>
          <a:p>
            <a:pPr marL="0" marR="0" lvl="0" indent="0" algn="l" rtl="0">
              <a:lnSpc>
                <a:spcPct val="100000"/>
              </a:lnSpc>
              <a:spcBef>
                <a:spcPts val="0"/>
              </a:spcBef>
              <a:spcAft>
                <a:spcPts val="0"/>
              </a:spcAft>
              <a:buNone/>
            </a:pPr>
            <a:endParaRPr lang="en-GB" sz="1800" b="1"/>
          </a:p>
          <a:p>
            <a:pPr marL="0" marR="0" lvl="0" indent="0" algn="l" rtl="0">
              <a:lnSpc>
                <a:spcPct val="100000"/>
              </a:lnSpc>
              <a:spcBef>
                <a:spcPts val="0"/>
              </a:spcBef>
              <a:spcAft>
                <a:spcPts val="0"/>
              </a:spcAft>
              <a:buNone/>
            </a:pPr>
            <a:r>
              <a:rPr lang="en-GB" sz="1800" b="1" i="0" u="none" strike="noStrike" cap="none">
                <a:solidFill>
                  <a:srgbClr val="000000"/>
                </a:solidFill>
                <a:latin typeface="Arial"/>
                <a:ea typeface="Arial"/>
                <a:cs typeface="Arial"/>
                <a:sym typeface="Arial"/>
              </a:rPr>
              <a:t>15:40 I</a:t>
            </a:r>
            <a:r>
              <a:rPr lang="en-GB" sz="1800" b="1"/>
              <a:t>V</a:t>
            </a:r>
            <a:r>
              <a:rPr lang="en-GB" sz="1800" b="1" i="0" u="none" strike="noStrike" cap="none">
                <a:solidFill>
                  <a:srgbClr val="000000"/>
                </a:solidFill>
                <a:latin typeface="Arial"/>
                <a:ea typeface="Arial"/>
                <a:cs typeface="Arial"/>
                <a:sym typeface="Arial"/>
              </a:rPr>
              <a:t>. New Business </a:t>
            </a:r>
            <a:endParaRPr lang="en-GB"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A. Fall Event 2018 			Nacho Arenas</a:t>
            </a:r>
            <a:endParaRPr lang="en-GB"/>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B. Business Meeting Calendar 		Nelson Em</a:t>
            </a:r>
            <a:r>
              <a:rPr lang="en-GB" sz="1800"/>
              <a:t>ílio</a:t>
            </a:r>
            <a:endParaRPr lang="en-GB"/>
          </a:p>
          <a:p>
            <a:pPr marL="0" marR="0" lvl="0" indent="0" algn="l" rtl="0">
              <a:lnSpc>
                <a:spcPct val="107000"/>
              </a:lnSpc>
              <a:spcBef>
                <a:spcPts val="0"/>
              </a:spcBef>
              <a:spcAft>
                <a:spcPts val="0"/>
              </a:spcAft>
              <a:buNone/>
            </a:pPr>
            <a:endParaRPr lang="en-GB" sz="1800" b="1"/>
          </a:p>
          <a:p>
            <a:pPr marL="0" marR="0" lvl="0" indent="0" algn="l" rtl="0">
              <a:lnSpc>
                <a:spcPct val="107000"/>
              </a:lnSpc>
              <a:spcBef>
                <a:spcPts val="0"/>
              </a:spcBef>
              <a:spcAft>
                <a:spcPts val="0"/>
              </a:spcAft>
              <a:buNone/>
            </a:pPr>
            <a:r>
              <a:rPr lang="en-GB" sz="1800" b="1" i="0" u="none" strike="noStrike" cap="none">
                <a:solidFill>
                  <a:srgbClr val="000000"/>
                </a:solidFill>
                <a:latin typeface="Arial"/>
                <a:ea typeface="Arial"/>
                <a:cs typeface="Arial"/>
                <a:sym typeface="Arial"/>
              </a:rPr>
              <a:t>16:00 V. Closing / Adjournment	</a:t>
            </a:r>
            <a:r>
              <a:rPr lang="en-GB" sz="1800" i="1">
                <a:solidFill>
                  <a:schemeClr val="dk1"/>
                </a:solidFill>
              </a:rPr>
              <a:t>Ana Isabel Ferreira</a:t>
            </a:r>
            <a:endParaRPr lang="en-GB" sz="1800" b="0" i="1"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762000" y="914400"/>
            <a:ext cx="77724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63052"/>
              </a:buClr>
              <a:buSzPts val="1400"/>
              <a:buFont typeface="Arial"/>
              <a:buNone/>
            </a:pPr>
            <a:r>
              <a:rPr lang="nl-NL" sz="2800" b="1" i="0" u="none" strike="noStrike" cap="none" dirty="0" err="1">
                <a:solidFill>
                  <a:srgbClr val="063052"/>
                </a:solidFill>
                <a:latin typeface="Arial"/>
                <a:ea typeface="Arial"/>
                <a:cs typeface="Arial"/>
                <a:sym typeface="Arial"/>
              </a:rPr>
              <a:t>Division</a:t>
            </a:r>
            <a:r>
              <a:rPr lang="nl-NL" sz="2800" b="1" i="0" u="none" strike="noStrike" cap="none" dirty="0">
                <a:solidFill>
                  <a:srgbClr val="063052"/>
                </a:solidFill>
                <a:latin typeface="Arial"/>
                <a:ea typeface="Arial"/>
                <a:cs typeface="Arial"/>
                <a:sym typeface="Arial"/>
              </a:rPr>
              <a:t> B Director</a:t>
            </a:r>
            <a:endParaRPr sz="2800" b="1" i="0" u="none" strike="noStrike" cap="none" dirty="0">
              <a:solidFill>
                <a:srgbClr val="063052"/>
              </a:solidFill>
              <a:latin typeface="Arial"/>
              <a:ea typeface="Arial"/>
              <a:cs typeface="Arial"/>
              <a:sym typeface="Arial"/>
            </a:endParaRPr>
          </a:p>
        </p:txBody>
      </p:sp>
      <p:sp>
        <p:nvSpPr>
          <p:cNvPr id="155" name="Shape 155"/>
          <p:cNvSpPr txBox="1">
            <a:spLocks noGrp="1"/>
          </p:cNvSpPr>
          <p:nvPr>
            <p:ph type="body" idx="1"/>
          </p:nvPr>
        </p:nvSpPr>
        <p:spPr>
          <a:xfrm>
            <a:off x="761999" y="1855787"/>
            <a:ext cx="7772400" cy="5002213"/>
          </a:xfrm>
          <a:prstGeom prst="rect">
            <a:avLst/>
          </a:prstGeom>
          <a:noFill/>
          <a:ln>
            <a:noFill/>
          </a:ln>
        </p:spPr>
        <p:txBody>
          <a:bodyPr spcFirstLastPara="1" wrap="square" lIns="91425" tIns="91425" rIns="91425" bIns="91425" anchor="t" anchorCtr="0">
            <a:noAutofit/>
          </a:bodyPr>
          <a:lstStyle/>
          <a:p>
            <a:pPr marL="177800" marR="0" lvl="0" indent="0" algn="ctr" rtl="0">
              <a:lnSpc>
                <a:spcPct val="100000"/>
              </a:lnSpc>
              <a:spcBef>
                <a:spcPts val="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r>
              <a:rPr lang="nl-NL" sz="4400" b="1"/>
              <a:t>Sandra Almeida Duarte</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13EDF-2A93-B24F-B6F5-1C7D5000E938}"/>
              </a:ext>
            </a:extLst>
          </p:cNvPr>
          <p:cNvSpPr>
            <a:spLocks noGrp="1"/>
          </p:cNvSpPr>
          <p:nvPr>
            <p:ph type="title"/>
          </p:nvPr>
        </p:nvSpPr>
        <p:spPr/>
        <p:txBody>
          <a:bodyPr/>
          <a:lstStyle/>
          <a:p>
            <a:r>
              <a:rPr lang="pt-PT" dirty="0" err="1"/>
              <a:t>Division</a:t>
            </a:r>
            <a:r>
              <a:rPr lang="pt-PT" dirty="0"/>
              <a:t> B</a:t>
            </a:r>
          </a:p>
        </p:txBody>
      </p:sp>
      <p:grpSp>
        <p:nvGrpSpPr>
          <p:cNvPr id="6" name="Grupo 5">
            <a:extLst>
              <a:ext uri="{FF2B5EF4-FFF2-40B4-BE49-F238E27FC236}">
                <a16:creationId xmlns:a16="http://schemas.microsoft.com/office/drawing/2014/main" id="{72CBC220-1EF1-5F49-A181-F24FF4E92019}"/>
              </a:ext>
            </a:extLst>
          </p:cNvPr>
          <p:cNvGrpSpPr/>
          <p:nvPr/>
        </p:nvGrpSpPr>
        <p:grpSpPr>
          <a:xfrm>
            <a:off x="761998" y="1855787"/>
            <a:ext cx="7772402" cy="3062577"/>
            <a:chOff x="761998" y="1855787"/>
            <a:chExt cx="7400581" cy="2250281"/>
          </a:xfrm>
        </p:grpSpPr>
        <p:pic>
          <p:nvPicPr>
            <p:cNvPr id="4" name="Picture 1" descr="Screen Shot 2018-05-12 at 23.12.56.png">
              <a:extLst>
                <a:ext uri="{FF2B5EF4-FFF2-40B4-BE49-F238E27FC236}">
                  <a16:creationId xmlns:a16="http://schemas.microsoft.com/office/drawing/2014/main" id="{91EF42F6-2ED8-1244-89A2-13119A1F7DA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88" t="73880" r="1"/>
            <a:stretch/>
          </p:blipFill>
          <p:spPr>
            <a:xfrm>
              <a:off x="761998" y="1855787"/>
              <a:ext cx="7400581" cy="1413164"/>
            </a:xfrm>
            <a:prstGeom prst="rect">
              <a:avLst/>
            </a:prstGeom>
          </p:spPr>
        </p:pic>
        <p:pic>
          <p:nvPicPr>
            <p:cNvPr id="5" name="Picture 1" descr="Screen Shot 2018-05-12 at 23.13.26.png">
              <a:extLst>
                <a:ext uri="{FF2B5EF4-FFF2-40B4-BE49-F238E27FC236}">
                  <a16:creationId xmlns:a16="http://schemas.microsoft.com/office/drawing/2014/main" id="{9765E7DE-0169-D549-908A-99AC766131D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9" b="82095"/>
            <a:stretch/>
          </p:blipFill>
          <p:spPr>
            <a:xfrm>
              <a:off x="853179" y="3164681"/>
              <a:ext cx="7218218" cy="941387"/>
            </a:xfrm>
            <a:prstGeom prst="rect">
              <a:avLst/>
            </a:prstGeom>
          </p:spPr>
        </p:pic>
      </p:grpSp>
    </p:spTree>
    <p:extLst>
      <p:ext uri="{BB962C8B-B14F-4D97-AF65-F5344CB8AC3E}">
        <p14:creationId xmlns:p14="http://schemas.microsoft.com/office/powerpoint/2010/main" val="2175387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762000" y="914400"/>
            <a:ext cx="77724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63052"/>
              </a:buClr>
              <a:buSzPts val="1400"/>
              <a:buFont typeface="Arial"/>
              <a:buNone/>
            </a:pPr>
            <a:r>
              <a:rPr lang="nl-NL" sz="2800" b="1" i="0" u="none" strike="noStrike" cap="none">
                <a:solidFill>
                  <a:srgbClr val="063052"/>
                </a:solidFill>
                <a:latin typeface="Arial"/>
                <a:ea typeface="Arial"/>
                <a:cs typeface="Arial"/>
                <a:sym typeface="Arial"/>
              </a:rPr>
              <a:t>Division C Director</a:t>
            </a:r>
            <a:endParaRPr sz="2800" b="1" i="0" u="none" strike="noStrike" cap="none">
              <a:solidFill>
                <a:srgbClr val="063052"/>
              </a:solidFill>
              <a:latin typeface="Arial"/>
              <a:ea typeface="Arial"/>
              <a:cs typeface="Arial"/>
              <a:sym typeface="Arial"/>
            </a:endParaRPr>
          </a:p>
        </p:txBody>
      </p:sp>
      <p:sp>
        <p:nvSpPr>
          <p:cNvPr id="161" name="Shape 161"/>
          <p:cNvSpPr txBox="1">
            <a:spLocks noGrp="1"/>
          </p:cNvSpPr>
          <p:nvPr>
            <p:ph type="body" idx="1"/>
          </p:nvPr>
        </p:nvSpPr>
        <p:spPr>
          <a:xfrm>
            <a:off x="761999" y="1855787"/>
            <a:ext cx="7772400" cy="5002213"/>
          </a:xfrm>
          <a:prstGeom prst="rect">
            <a:avLst/>
          </a:prstGeom>
          <a:noFill/>
          <a:ln>
            <a:noFill/>
          </a:ln>
        </p:spPr>
        <p:txBody>
          <a:bodyPr spcFirstLastPara="1" wrap="square" lIns="91425" tIns="91425" rIns="91425" bIns="91425" anchor="t" anchorCtr="0">
            <a:noAutofit/>
          </a:bodyPr>
          <a:lstStyle/>
          <a:p>
            <a:pPr marL="177800" marR="0" lvl="0" indent="0" algn="ctr" rtl="0">
              <a:lnSpc>
                <a:spcPct val="100000"/>
              </a:lnSpc>
              <a:spcBef>
                <a:spcPts val="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r>
              <a:rPr lang="nl-NL" sz="4400" b="1"/>
              <a:t>Vera Cunha</a:t>
            </a:r>
            <a:endParaRPr sz="4400" b="1"/>
          </a:p>
          <a:p>
            <a:pPr marL="177800" marR="0" lvl="0" indent="0" algn="ctr" rtl="0">
              <a:lnSpc>
                <a:spcPct val="100000"/>
              </a:lnSpc>
              <a:spcBef>
                <a:spcPts val="600"/>
              </a:spcBef>
              <a:spcAft>
                <a:spcPts val="0"/>
              </a:spcAft>
              <a:buClr>
                <a:srgbClr val="800000"/>
              </a:buClr>
              <a:buSzPts val="2800"/>
              <a:buFont typeface="Arimo"/>
              <a:buNone/>
            </a:pPr>
            <a:endParaRPr sz="4400" b="1"/>
          </a:p>
          <a:p>
            <a:pPr marL="177800" marR="0" lvl="0" indent="0" algn="ctr" rtl="0">
              <a:lnSpc>
                <a:spcPct val="100000"/>
              </a:lnSpc>
              <a:spcBef>
                <a:spcPts val="600"/>
              </a:spcBef>
              <a:spcAft>
                <a:spcPts val="0"/>
              </a:spcAft>
              <a:buClr>
                <a:srgbClr val="800000"/>
              </a:buClr>
              <a:buSzPts val="2800"/>
              <a:buFont typeface="Arimo"/>
              <a:buNone/>
            </a:pPr>
            <a:r>
              <a:rPr lang="nl-NL" sz="4400" b="1"/>
              <a:t>Luís Marrana</a:t>
            </a:r>
            <a:endParaRPr sz="44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AA622-4590-ED49-8D00-07BEA7B92768}"/>
              </a:ext>
            </a:extLst>
          </p:cNvPr>
          <p:cNvSpPr>
            <a:spLocks noGrp="1"/>
          </p:cNvSpPr>
          <p:nvPr>
            <p:ph type="title"/>
          </p:nvPr>
        </p:nvSpPr>
        <p:spPr/>
        <p:txBody>
          <a:bodyPr/>
          <a:lstStyle/>
          <a:p>
            <a:r>
              <a:rPr lang="pt-PT" dirty="0" err="1"/>
              <a:t>Division</a:t>
            </a:r>
            <a:r>
              <a:rPr lang="pt-PT" dirty="0"/>
              <a:t> C</a:t>
            </a:r>
          </a:p>
        </p:txBody>
      </p:sp>
      <p:pic>
        <p:nvPicPr>
          <p:cNvPr id="4" name="Picture 1" descr="Screen Shot 2018-05-12 at 23.13.26.png">
            <a:extLst>
              <a:ext uri="{FF2B5EF4-FFF2-40B4-BE49-F238E27FC236}">
                <a16:creationId xmlns:a16="http://schemas.microsoft.com/office/drawing/2014/main" id="{0884EC1D-4C9B-8A45-ABDC-9897265891B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 t="17905" r="-595" b="50197"/>
          <a:stretch/>
        </p:blipFill>
        <p:spPr>
          <a:xfrm>
            <a:off x="450044" y="1855787"/>
            <a:ext cx="8396309" cy="1939679"/>
          </a:xfrm>
          <a:prstGeom prst="rect">
            <a:avLst/>
          </a:prstGeom>
        </p:spPr>
      </p:pic>
    </p:spTree>
    <p:extLst>
      <p:ext uri="{BB962C8B-B14F-4D97-AF65-F5344CB8AC3E}">
        <p14:creationId xmlns:p14="http://schemas.microsoft.com/office/powerpoint/2010/main" val="1978979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762000" y="914400"/>
            <a:ext cx="77724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63052"/>
              </a:buClr>
              <a:buSzPts val="1400"/>
              <a:buFont typeface="Arial"/>
              <a:buNone/>
            </a:pPr>
            <a:r>
              <a:rPr lang="nl-NL" sz="2800" b="1" i="0" u="none" strike="noStrike" cap="none">
                <a:solidFill>
                  <a:srgbClr val="063052"/>
                </a:solidFill>
                <a:latin typeface="Arial"/>
                <a:ea typeface="Arial"/>
                <a:cs typeface="Arial"/>
                <a:sym typeface="Arial"/>
              </a:rPr>
              <a:t>Division D Director</a:t>
            </a:r>
            <a:endParaRPr sz="2800" b="1" i="0" u="none" strike="noStrike" cap="none">
              <a:solidFill>
                <a:srgbClr val="063052"/>
              </a:solidFill>
              <a:latin typeface="Arial"/>
              <a:ea typeface="Arial"/>
              <a:cs typeface="Arial"/>
              <a:sym typeface="Arial"/>
            </a:endParaRPr>
          </a:p>
        </p:txBody>
      </p:sp>
      <p:sp>
        <p:nvSpPr>
          <p:cNvPr id="167" name="Shape 167"/>
          <p:cNvSpPr txBox="1">
            <a:spLocks noGrp="1"/>
          </p:cNvSpPr>
          <p:nvPr>
            <p:ph type="body" idx="1"/>
          </p:nvPr>
        </p:nvSpPr>
        <p:spPr>
          <a:xfrm>
            <a:off x="761999" y="1855787"/>
            <a:ext cx="7772400" cy="5002213"/>
          </a:xfrm>
          <a:prstGeom prst="rect">
            <a:avLst/>
          </a:prstGeom>
          <a:noFill/>
          <a:ln>
            <a:noFill/>
          </a:ln>
        </p:spPr>
        <p:txBody>
          <a:bodyPr spcFirstLastPara="1" wrap="square" lIns="91425" tIns="91425" rIns="91425" bIns="91425" anchor="t" anchorCtr="0">
            <a:noAutofit/>
          </a:bodyPr>
          <a:lstStyle/>
          <a:p>
            <a:pPr marL="177800" marR="0" lvl="0" indent="0" algn="ctr" rtl="0">
              <a:lnSpc>
                <a:spcPct val="100000"/>
              </a:lnSpc>
              <a:spcBef>
                <a:spcPts val="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r>
              <a:rPr lang="nl-NL" sz="4400" b="1"/>
              <a:t>Carla Sofia Farinha</a:t>
            </a:r>
            <a:endParaRPr sz="4400" b="1"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79FF9-FD48-DB48-B6AC-350F3F3B2A39}"/>
              </a:ext>
            </a:extLst>
          </p:cNvPr>
          <p:cNvSpPr>
            <a:spLocks noGrp="1"/>
          </p:cNvSpPr>
          <p:nvPr>
            <p:ph type="title"/>
          </p:nvPr>
        </p:nvSpPr>
        <p:spPr/>
        <p:txBody>
          <a:bodyPr/>
          <a:lstStyle/>
          <a:p>
            <a:r>
              <a:rPr lang="pt-PT" dirty="0" err="1"/>
              <a:t>Division</a:t>
            </a:r>
            <a:r>
              <a:rPr lang="pt-PT" dirty="0"/>
              <a:t> D</a:t>
            </a:r>
          </a:p>
        </p:txBody>
      </p:sp>
      <p:pic>
        <p:nvPicPr>
          <p:cNvPr id="4" name="Picture 1" descr="Screen Shot 2018-05-12 at 23.13.26.png">
            <a:extLst>
              <a:ext uri="{FF2B5EF4-FFF2-40B4-BE49-F238E27FC236}">
                <a16:creationId xmlns:a16="http://schemas.microsoft.com/office/drawing/2014/main" id="{DC356A17-DBD7-4146-AE9A-5DBA998E0CC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 t="50066" r="-211" b="24901"/>
          <a:stretch/>
        </p:blipFill>
        <p:spPr>
          <a:xfrm>
            <a:off x="761998" y="2057400"/>
            <a:ext cx="7232072" cy="1316181"/>
          </a:xfrm>
          <a:prstGeom prst="rect">
            <a:avLst/>
          </a:prstGeom>
        </p:spPr>
      </p:pic>
    </p:spTree>
    <p:extLst>
      <p:ext uri="{BB962C8B-B14F-4D97-AF65-F5344CB8AC3E}">
        <p14:creationId xmlns:p14="http://schemas.microsoft.com/office/powerpoint/2010/main" val="1206991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762000" y="914400"/>
            <a:ext cx="77724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63052"/>
              </a:buClr>
              <a:buSzPts val="1400"/>
              <a:buFont typeface="Arial"/>
              <a:buNone/>
            </a:pPr>
            <a:r>
              <a:rPr lang="nl-NL" sz="2800" b="1" i="0" u="none" strike="noStrike" cap="none">
                <a:solidFill>
                  <a:srgbClr val="063052"/>
                </a:solidFill>
                <a:latin typeface="Arial"/>
                <a:ea typeface="Arial"/>
                <a:cs typeface="Arial"/>
                <a:sym typeface="Arial"/>
              </a:rPr>
              <a:t>Division E Director</a:t>
            </a:r>
            <a:endParaRPr sz="2800" b="1" i="0" u="none" strike="noStrike" cap="none">
              <a:solidFill>
                <a:srgbClr val="063052"/>
              </a:solidFill>
              <a:latin typeface="Arial"/>
              <a:ea typeface="Arial"/>
              <a:cs typeface="Arial"/>
              <a:sym typeface="Arial"/>
            </a:endParaRPr>
          </a:p>
        </p:txBody>
      </p:sp>
      <p:sp>
        <p:nvSpPr>
          <p:cNvPr id="173" name="Shape 173"/>
          <p:cNvSpPr txBox="1">
            <a:spLocks noGrp="1"/>
          </p:cNvSpPr>
          <p:nvPr>
            <p:ph type="body" idx="1"/>
          </p:nvPr>
        </p:nvSpPr>
        <p:spPr>
          <a:xfrm>
            <a:off x="761999" y="1855787"/>
            <a:ext cx="7772400" cy="5002213"/>
          </a:xfrm>
          <a:prstGeom prst="rect">
            <a:avLst/>
          </a:prstGeom>
          <a:noFill/>
          <a:ln>
            <a:noFill/>
          </a:ln>
        </p:spPr>
        <p:txBody>
          <a:bodyPr spcFirstLastPara="1" wrap="square" lIns="91425" tIns="91425" rIns="91425" bIns="91425" anchor="t" anchorCtr="0">
            <a:noAutofit/>
          </a:bodyPr>
          <a:lstStyle/>
          <a:p>
            <a:pPr marL="177800" marR="0" lvl="0" indent="0" algn="ctr" rtl="0">
              <a:lnSpc>
                <a:spcPct val="100000"/>
              </a:lnSpc>
              <a:spcBef>
                <a:spcPts val="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endParaRPr sz="4400" b="1" i="0" u="none" strike="noStrike" cap="none">
              <a:solidFill>
                <a:srgbClr val="000000"/>
              </a:solidFill>
              <a:latin typeface="Arial"/>
              <a:ea typeface="Arial"/>
              <a:cs typeface="Arial"/>
              <a:sym typeface="Arial"/>
            </a:endParaRPr>
          </a:p>
          <a:p>
            <a:pPr marL="177800" marR="0" lvl="0" indent="0" algn="ctr" rtl="0">
              <a:lnSpc>
                <a:spcPct val="100000"/>
              </a:lnSpc>
              <a:spcBef>
                <a:spcPts val="600"/>
              </a:spcBef>
              <a:spcAft>
                <a:spcPts val="0"/>
              </a:spcAft>
              <a:buClr>
                <a:srgbClr val="800000"/>
              </a:buClr>
              <a:buSzPts val="2800"/>
              <a:buFont typeface="Arimo"/>
              <a:buNone/>
            </a:pPr>
            <a:r>
              <a:rPr lang="nl-NL" sz="4400" b="1"/>
              <a:t>Alexandra Noble</a:t>
            </a:r>
            <a:endParaRPr sz="4400" b="1"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C2A4C-A8EA-FB4F-BEEA-22E39B7C2CDB}"/>
              </a:ext>
            </a:extLst>
          </p:cNvPr>
          <p:cNvSpPr>
            <a:spLocks noGrp="1"/>
          </p:cNvSpPr>
          <p:nvPr>
            <p:ph type="title"/>
          </p:nvPr>
        </p:nvSpPr>
        <p:spPr/>
        <p:txBody>
          <a:bodyPr/>
          <a:lstStyle/>
          <a:p>
            <a:r>
              <a:rPr lang="pt-PT" dirty="0" err="1"/>
              <a:t>Division</a:t>
            </a:r>
            <a:r>
              <a:rPr lang="pt-PT" dirty="0"/>
              <a:t> E</a:t>
            </a:r>
          </a:p>
        </p:txBody>
      </p:sp>
      <p:pic>
        <p:nvPicPr>
          <p:cNvPr id="4" name="Picture 1" descr="Screen Shot 2018-05-12 at 23.13.26.png">
            <a:extLst>
              <a:ext uri="{FF2B5EF4-FFF2-40B4-BE49-F238E27FC236}">
                <a16:creationId xmlns:a16="http://schemas.microsoft.com/office/drawing/2014/main" id="{0FAC3BCC-D45F-E444-B9E2-C668DA80998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92" t="74308"/>
          <a:stretch/>
        </p:blipFill>
        <p:spPr>
          <a:xfrm>
            <a:off x="761998" y="1855787"/>
            <a:ext cx="7230726" cy="1350818"/>
          </a:xfrm>
          <a:prstGeom prst="rect">
            <a:avLst/>
          </a:prstGeom>
        </p:spPr>
      </p:pic>
    </p:spTree>
    <p:extLst>
      <p:ext uri="{BB962C8B-B14F-4D97-AF65-F5344CB8AC3E}">
        <p14:creationId xmlns:p14="http://schemas.microsoft.com/office/powerpoint/2010/main" val="507165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800600" y="2311398"/>
            <a:ext cx="4267198" cy="1676401"/>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FFFFFF"/>
              </a:buClr>
              <a:buSzPts val="1400"/>
              <a:buFont typeface="Arial"/>
              <a:buNone/>
            </a:pPr>
            <a:r>
              <a:rPr lang="nl-NL" sz="3200" dirty="0"/>
              <a:t>Nelson </a:t>
            </a:r>
            <a:r>
              <a:rPr lang="nl-NL" sz="3200" dirty="0" err="1"/>
              <a:t>Emílio</a:t>
            </a:r>
            <a:endParaRPr sz="3200" b="1" i="0" u="none" strike="noStrike" cap="none" dirty="0">
              <a:solidFill>
                <a:srgbClr val="FFFFFF"/>
              </a:solidFill>
              <a:latin typeface="Arial"/>
              <a:ea typeface="Arial"/>
              <a:cs typeface="Arial"/>
              <a:sym typeface="Arial"/>
            </a:endParaRPr>
          </a:p>
        </p:txBody>
      </p:sp>
      <p:sp>
        <p:nvSpPr>
          <p:cNvPr id="179" name="Shape 179"/>
          <p:cNvSpPr txBox="1">
            <a:spLocks noGrp="1"/>
          </p:cNvSpPr>
          <p:nvPr>
            <p:ph type="body" idx="1"/>
          </p:nvPr>
        </p:nvSpPr>
        <p:spPr>
          <a:xfrm>
            <a:off x="126649" y="380999"/>
            <a:ext cx="5840041" cy="1383145"/>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District </a:t>
            </a:r>
            <a:r>
              <a:rPr lang="nl-NL" b="1"/>
              <a:t>107</a:t>
            </a:r>
            <a:r>
              <a:rPr lang="nl-NL" sz="2400" b="1" i="0" u="none" strike="noStrike" cap="none">
                <a:solidFill>
                  <a:srgbClr val="FFFFFF"/>
                </a:solidFill>
                <a:latin typeface="Arial"/>
                <a:ea typeface="Arial"/>
                <a:cs typeface="Arial"/>
                <a:sym typeface="Arial"/>
              </a:rPr>
              <a:t> Council Meeting (DCM)</a:t>
            </a:r>
            <a:endParaRPr sz="2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Athens, 26 May 2018</a:t>
            </a:r>
            <a:endParaRPr sz="2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mo"/>
              <a:buNone/>
            </a:pPr>
            <a:endParaRPr sz="2400" b="1" i="0" u="none" strike="noStrike" cap="none">
              <a:solidFill>
                <a:srgbClr val="FFFFFF"/>
              </a:solidFill>
              <a:latin typeface="Arial"/>
              <a:ea typeface="Arial"/>
              <a:cs typeface="Arial"/>
              <a:sym typeface="Arial"/>
            </a:endParaRPr>
          </a:p>
        </p:txBody>
      </p:sp>
      <p:sp>
        <p:nvSpPr>
          <p:cNvPr id="180" name="Shape 180"/>
          <p:cNvSpPr txBox="1"/>
          <p:nvPr/>
        </p:nvSpPr>
        <p:spPr>
          <a:xfrm>
            <a:off x="1976583" y="5052288"/>
            <a:ext cx="316144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nl-NL" sz="3200" b="1" i="0" u="none" strike="noStrike" cap="none">
                <a:solidFill>
                  <a:schemeClr val="lt1"/>
                </a:solidFill>
                <a:latin typeface="Arial"/>
                <a:ea typeface="Arial"/>
                <a:cs typeface="Arial"/>
                <a:sym typeface="Arial"/>
              </a:rPr>
              <a:t>Fall event</a:t>
            </a:r>
            <a:endParaRPr sz="3200" b="1" i="0" u="none" strike="noStrike" cap="none">
              <a:solidFill>
                <a:schemeClr val="lt1"/>
              </a:solidFill>
              <a:latin typeface="Arial"/>
              <a:ea typeface="Arial"/>
              <a:cs typeface="Arial"/>
              <a:sym typeface="Arial"/>
            </a:endParaRPr>
          </a:p>
        </p:txBody>
      </p:sp>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800600" y="2311398"/>
            <a:ext cx="4267198" cy="1676401"/>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FFFFFF"/>
              </a:buClr>
              <a:buSzPts val="1400"/>
              <a:buFont typeface="Arial"/>
              <a:buNone/>
            </a:pPr>
            <a:r>
              <a:rPr lang="nl-NL" sz="3200"/>
              <a:t>Nelson Emílio</a:t>
            </a:r>
            <a:endParaRPr sz="3200" b="1" i="0" u="none" strike="noStrike" cap="none">
              <a:solidFill>
                <a:srgbClr val="FFFFFF"/>
              </a:solidFill>
              <a:latin typeface="Arial"/>
              <a:ea typeface="Arial"/>
              <a:cs typeface="Arial"/>
              <a:sym typeface="Arial"/>
            </a:endParaRPr>
          </a:p>
        </p:txBody>
      </p:sp>
      <p:sp>
        <p:nvSpPr>
          <p:cNvPr id="186" name="Shape 186"/>
          <p:cNvSpPr txBox="1">
            <a:spLocks noGrp="1"/>
          </p:cNvSpPr>
          <p:nvPr>
            <p:ph type="body" idx="1"/>
          </p:nvPr>
        </p:nvSpPr>
        <p:spPr>
          <a:xfrm>
            <a:off x="126649" y="380999"/>
            <a:ext cx="5840041" cy="1383145"/>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District </a:t>
            </a:r>
            <a:r>
              <a:rPr lang="nl-NL" b="1"/>
              <a:t>107</a:t>
            </a:r>
            <a:r>
              <a:rPr lang="nl-NL" sz="2400" b="1" i="0" u="none" strike="noStrike" cap="none">
                <a:solidFill>
                  <a:srgbClr val="FFFFFF"/>
                </a:solidFill>
                <a:latin typeface="Arial"/>
                <a:ea typeface="Arial"/>
                <a:cs typeface="Arial"/>
                <a:sym typeface="Arial"/>
              </a:rPr>
              <a:t> Council Meeting (DCM)</a:t>
            </a:r>
            <a:endParaRPr sz="2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Athens, 26 May 2018</a:t>
            </a:r>
            <a:endParaRPr sz="2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mo"/>
              <a:buNone/>
            </a:pPr>
            <a:endParaRPr sz="2400" b="1" i="0" u="none" strike="noStrike" cap="none">
              <a:solidFill>
                <a:srgbClr val="FFFFFF"/>
              </a:solidFill>
              <a:latin typeface="Arial"/>
              <a:ea typeface="Arial"/>
              <a:cs typeface="Arial"/>
              <a:sym typeface="Arial"/>
            </a:endParaRPr>
          </a:p>
        </p:txBody>
      </p:sp>
      <p:sp>
        <p:nvSpPr>
          <p:cNvPr id="187" name="Shape 187"/>
          <p:cNvSpPr txBox="1"/>
          <p:nvPr/>
        </p:nvSpPr>
        <p:spPr>
          <a:xfrm>
            <a:off x="1976583" y="5052288"/>
            <a:ext cx="316144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nl-NL" sz="3200" b="1" i="0" u="none" strike="noStrike" cap="none">
                <a:solidFill>
                  <a:schemeClr val="lt1"/>
                </a:solidFill>
                <a:latin typeface="Arial"/>
                <a:ea typeface="Arial"/>
                <a:cs typeface="Arial"/>
                <a:sym typeface="Arial"/>
              </a:rPr>
              <a:t>Business Calendar</a:t>
            </a:r>
            <a:endParaRPr sz="3200" b="1" i="0" u="none" strike="noStrike" cap="none">
              <a:solidFill>
                <a:schemeClr val="lt1"/>
              </a:solidFill>
              <a:latin typeface="Arial"/>
              <a:ea typeface="Arial"/>
              <a:cs typeface="Arial"/>
              <a:sym typeface="Aria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800600" y="2311398"/>
            <a:ext cx="4267200" cy="1676400"/>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FFFFFF"/>
              </a:buClr>
              <a:buSzPts val="1400"/>
              <a:buFont typeface="Arial"/>
              <a:buNone/>
            </a:pPr>
            <a:r>
              <a:rPr lang="nl-NL" sz="3200" dirty="0"/>
              <a:t>Ana Isabel Ferreira</a:t>
            </a:r>
            <a:br>
              <a:rPr lang="nl-NL" sz="3200" b="1" i="0" u="none" strike="noStrike" cap="none" dirty="0">
                <a:solidFill>
                  <a:srgbClr val="FFFFFF"/>
                </a:solidFill>
                <a:latin typeface="Arial"/>
                <a:ea typeface="Arial"/>
                <a:cs typeface="Arial"/>
                <a:sym typeface="Arial"/>
              </a:rPr>
            </a:br>
            <a:r>
              <a:rPr lang="nl-NL" sz="3200" dirty="0" err="1"/>
              <a:t>Alignment</a:t>
            </a:r>
            <a:r>
              <a:rPr lang="nl-NL" sz="3200" dirty="0"/>
              <a:t> Chair /Rep</a:t>
            </a:r>
            <a:endParaRPr sz="3200" b="1" i="0" u="none" strike="noStrike" cap="none" dirty="0">
              <a:solidFill>
                <a:srgbClr val="FFFFFF"/>
              </a:solidFill>
              <a:latin typeface="Arial"/>
              <a:ea typeface="Arial"/>
              <a:cs typeface="Arial"/>
              <a:sym typeface="Arial"/>
            </a:endParaRPr>
          </a:p>
        </p:txBody>
      </p:sp>
      <p:sp>
        <p:nvSpPr>
          <p:cNvPr id="49" name="Shape 49"/>
          <p:cNvSpPr txBox="1">
            <a:spLocks noGrp="1"/>
          </p:cNvSpPr>
          <p:nvPr>
            <p:ph type="body" idx="1"/>
          </p:nvPr>
        </p:nvSpPr>
        <p:spPr>
          <a:xfrm>
            <a:off x="126649" y="380999"/>
            <a:ext cx="5840100" cy="13830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District </a:t>
            </a:r>
            <a:r>
              <a:rPr lang="nl-NL" b="1"/>
              <a:t>107</a:t>
            </a:r>
            <a:r>
              <a:rPr lang="nl-NL" sz="2400" b="1" i="0" u="none" strike="noStrike" cap="none">
                <a:solidFill>
                  <a:srgbClr val="FFFFFF"/>
                </a:solidFill>
                <a:latin typeface="Arial"/>
                <a:ea typeface="Arial"/>
                <a:cs typeface="Arial"/>
                <a:sym typeface="Arial"/>
              </a:rPr>
              <a:t> Council Meeting (DCM)</a:t>
            </a:r>
            <a:endParaRPr sz="2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Athens, 26 May 2018</a:t>
            </a:r>
            <a:endParaRPr sz="2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mo"/>
              <a:buNone/>
            </a:pPr>
            <a:endParaRPr sz="2400" b="1" i="0" u="none" strike="noStrike" cap="none">
              <a:solidFill>
                <a:srgbClr val="FFFFFF"/>
              </a:solidFill>
              <a:latin typeface="Arial"/>
              <a:ea typeface="Arial"/>
              <a:cs typeface="Arial"/>
              <a:sym typeface="Arial"/>
            </a:endParaRPr>
          </a:p>
        </p:txBody>
      </p:sp>
      <p:sp>
        <p:nvSpPr>
          <p:cNvPr id="50" name="Shape 50"/>
          <p:cNvSpPr txBox="1"/>
          <p:nvPr/>
        </p:nvSpPr>
        <p:spPr>
          <a:xfrm>
            <a:off x="1976583" y="5052288"/>
            <a:ext cx="31614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nl-NL" sz="3200" b="1">
                <a:solidFill>
                  <a:schemeClr val="lt1"/>
                </a:solidFill>
              </a:rPr>
              <a:t>Alignment</a:t>
            </a:r>
            <a:endParaRPr sz="3200" b="1">
              <a:solidFill>
                <a:schemeClr val="lt1"/>
              </a:solidFill>
            </a:endParaRPr>
          </a:p>
          <a:p>
            <a:pPr marL="0" marR="0" lvl="0" indent="0" algn="l" rtl="0">
              <a:lnSpc>
                <a:spcPct val="100000"/>
              </a:lnSpc>
              <a:spcBef>
                <a:spcPts val="0"/>
              </a:spcBef>
              <a:spcAft>
                <a:spcPts val="0"/>
              </a:spcAft>
              <a:buClr>
                <a:schemeClr val="lt1"/>
              </a:buClr>
              <a:buSzPts val="3200"/>
              <a:buFont typeface="Arial"/>
              <a:buNone/>
            </a:pPr>
            <a:r>
              <a:rPr lang="nl-NL" sz="3200" b="1">
                <a:solidFill>
                  <a:schemeClr val="lt1"/>
                </a:solidFill>
              </a:rPr>
              <a:t>Report</a:t>
            </a:r>
            <a:endParaRPr sz="3200" b="1">
              <a:solidFill>
                <a:schemeClr val="lt1"/>
              </a:solidFill>
            </a:endParaRPr>
          </a:p>
        </p:txBody>
      </p:sp>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800600" y="2311398"/>
            <a:ext cx="4267198" cy="1676401"/>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FFFFFF"/>
              </a:buClr>
              <a:buSzPts val="1400"/>
              <a:buFont typeface="Arial"/>
              <a:buNone/>
            </a:pPr>
            <a:r>
              <a:rPr lang="nl-NL" sz="3200"/>
              <a:t>Ana Isabel Ferreira</a:t>
            </a:r>
            <a:endParaRPr sz="3200" b="1" i="0" u="none" strike="noStrike" cap="none">
              <a:solidFill>
                <a:srgbClr val="FFFFFF"/>
              </a:solidFill>
              <a:latin typeface="Arial"/>
              <a:ea typeface="Arial"/>
              <a:cs typeface="Arial"/>
              <a:sym typeface="Arial"/>
            </a:endParaRPr>
          </a:p>
        </p:txBody>
      </p:sp>
      <p:sp>
        <p:nvSpPr>
          <p:cNvPr id="193" name="Shape 193"/>
          <p:cNvSpPr txBox="1">
            <a:spLocks noGrp="1"/>
          </p:cNvSpPr>
          <p:nvPr>
            <p:ph type="body" idx="1"/>
          </p:nvPr>
        </p:nvSpPr>
        <p:spPr>
          <a:xfrm>
            <a:off x="126649" y="380999"/>
            <a:ext cx="5840041" cy="1383145"/>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District </a:t>
            </a:r>
            <a:r>
              <a:rPr lang="nl-NL" b="1"/>
              <a:t>107</a:t>
            </a:r>
            <a:r>
              <a:rPr lang="nl-NL" sz="2400" b="1" i="0" u="none" strike="noStrike" cap="none">
                <a:solidFill>
                  <a:srgbClr val="FFFFFF"/>
                </a:solidFill>
                <a:latin typeface="Arial"/>
                <a:ea typeface="Arial"/>
                <a:cs typeface="Arial"/>
                <a:sym typeface="Arial"/>
              </a:rPr>
              <a:t> Council Meeting (DCM)</a:t>
            </a:r>
            <a:endParaRPr sz="2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r>
              <a:rPr lang="nl-NL" sz="2400" b="1" i="0" u="none" strike="noStrike" cap="none">
                <a:solidFill>
                  <a:srgbClr val="FFFFFF"/>
                </a:solidFill>
                <a:latin typeface="Arial"/>
                <a:ea typeface="Arial"/>
                <a:cs typeface="Arial"/>
                <a:sym typeface="Arial"/>
              </a:rPr>
              <a:t>Athens, 26 May 2018</a:t>
            </a:r>
            <a:endParaRPr sz="2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mo"/>
              <a:buNone/>
            </a:pPr>
            <a:endParaRPr sz="2400" b="1" i="0" u="none" strike="noStrike" cap="none">
              <a:solidFill>
                <a:srgbClr val="FFFFFF"/>
              </a:solidFill>
              <a:latin typeface="Arial"/>
              <a:ea typeface="Arial"/>
              <a:cs typeface="Arial"/>
              <a:sym typeface="Arial"/>
            </a:endParaRPr>
          </a:p>
        </p:txBody>
      </p:sp>
      <p:sp>
        <p:nvSpPr>
          <p:cNvPr id="194" name="Shape 194"/>
          <p:cNvSpPr txBox="1"/>
          <p:nvPr/>
        </p:nvSpPr>
        <p:spPr>
          <a:xfrm>
            <a:off x="1976583" y="5052288"/>
            <a:ext cx="316144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nl-NL" sz="3200" b="1" i="0" u="none" strike="noStrike" cap="none">
                <a:solidFill>
                  <a:schemeClr val="lt1"/>
                </a:solidFill>
                <a:latin typeface="Arial"/>
                <a:ea typeface="Arial"/>
                <a:cs typeface="Arial"/>
                <a:sym typeface="Arial"/>
              </a:rPr>
              <a:t>Adjournment</a:t>
            </a:r>
            <a:endParaRPr sz="3200" b="1" i="0" u="none" strike="noStrike" cap="none">
              <a:solidFill>
                <a:schemeClr val="lt1"/>
              </a:solidFill>
              <a:latin typeface="Arial"/>
              <a:ea typeface="Arial"/>
              <a:cs typeface="Arial"/>
              <a:sym typeface="Arial"/>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a:t>Ana Isabel Ferreira</a:t>
            </a:r>
            <a:br>
              <a:rPr lang="en-GB" sz="2800">
                <a:solidFill>
                  <a:srgbClr val="FFFFFF"/>
                </a:solidFill>
              </a:rPr>
            </a:br>
            <a:r>
              <a:rPr lang="en-GB" sz="2800"/>
              <a:t>Alignment Chair /Rep</a:t>
            </a:r>
            <a:br>
              <a:rPr lang="en-GB" sz="2800"/>
            </a:br>
            <a:endParaRPr lang="en-GB" sz="2800" i="1"/>
          </a:p>
        </p:txBody>
      </p:sp>
      <p:sp>
        <p:nvSpPr>
          <p:cNvPr id="3" name="Text Placeholder 2"/>
          <p:cNvSpPr>
            <a:spLocks noGrp="1"/>
          </p:cNvSpPr>
          <p:nvPr>
            <p:ph type="body" sz="half" idx="2"/>
          </p:nvPr>
        </p:nvSpPr>
        <p:spPr/>
        <p:txBody>
          <a:bodyPr anchor="ctr"/>
          <a:lstStyle/>
          <a:p>
            <a:pPr algn="ctr"/>
            <a:r>
              <a:rPr lang="en-US" sz="3600" dirty="0"/>
              <a:t>Alignment 2018 -19</a:t>
            </a:r>
            <a:endParaRPr lang="en-US" sz="3600" dirty="0">
              <a:solidFill>
                <a:srgbClr val="FF0000"/>
              </a:solidFill>
            </a:endParaRPr>
          </a:p>
        </p:txBody>
      </p:sp>
    </p:spTree>
    <p:extLst>
      <p:ext uri="{BB962C8B-B14F-4D97-AF65-F5344CB8AC3E}">
        <p14:creationId xmlns:p14="http://schemas.microsoft.com/office/powerpoint/2010/main" val="400281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C95D63-23FB-461F-A6DA-16409042111B}"/>
              </a:ext>
            </a:extLst>
          </p:cNvPr>
          <p:cNvSpPr txBox="1"/>
          <p:nvPr/>
        </p:nvSpPr>
        <p:spPr>
          <a:xfrm>
            <a:off x="0" y="6400800"/>
            <a:ext cx="2971800" cy="369332"/>
          </a:xfrm>
          <a:prstGeom prst="rect">
            <a:avLst/>
          </a:prstGeom>
          <a:noFill/>
        </p:spPr>
        <p:txBody>
          <a:bodyPr wrap="square" rtlCol="0">
            <a:spAutoFit/>
          </a:bodyPr>
          <a:lstStyle/>
          <a:p>
            <a:r>
              <a:rPr lang="en-US" dirty="0"/>
              <a:t>District 59 I </a:t>
            </a:r>
            <a:r>
              <a:rPr lang="en-US" sz="1600" dirty="0"/>
              <a:t>DECM May 2018</a:t>
            </a:r>
            <a:r>
              <a:rPr lang="en-US" dirty="0"/>
              <a:t> </a:t>
            </a:r>
          </a:p>
        </p:txBody>
      </p:sp>
      <p:sp>
        <p:nvSpPr>
          <p:cNvPr id="7" name="CaixaDeTexto 1">
            <a:extLst>
              <a:ext uri="{FF2B5EF4-FFF2-40B4-BE49-F238E27FC236}">
                <a16:creationId xmlns:a16="http://schemas.microsoft.com/office/drawing/2014/main" id="{921A879A-531C-41C6-B770-EF9595A4F49E}"/>
              </a:ext>
            </a:extLst>
          </p:cNvPr>
          <p:cNvSpPr txBox="1"/>
          <p:nvPr/>
        </p:nvSpPr>
        <p:spPr>
          <a:xfrm>
            <a:off x="1752600" y="812021"/>
            <a:ext cx="7194884" cy="646331"/>
          </a:xfrm>
          <a:prstGeom prst="rect">
            <a:avLst/>
          </a:prstGeom>
          <a:noFill/>
        </p:spPr>
        <p:txBody>
          <a:bodyPr wrap="square" rtlCol="0">
            <a:spAutoFit/>
          </a:bodyPr>
          <a:lstStyle/>
          <a:p>
            <a:r>
              <a:rPr lang="pt-BR" sz="3600" dirty="0"/>
              <a:t>			New Division Names</a:t>
            </a:r>
          </a:p>
        </p:txBody>
      </p:sp>
      <p:pic>
        <p:nvPicPr>
          <p:cNvPr id="4" name="Picture 3">
            <a:extLst>
              <a:ext uri="{FF2B5EF4-FFF2-40B4-BE49-F238E27FC236}">
                <a16:creationId xmlns:a16="http://schemas.microsoft.com/office/drawing/2014/main" id="{C264D80D-4C14-4563-8EAF-C63488AC7684}"/>
              </a:ext>
            </a:extLst>
          </p:cNvPr>
          <p:cNvPicPr>
            <a:picLocks noChangeAspect="1"/>
          </p:cNvPicPr>
          <p:nvPr/>
        </p:nvPicPr>
        <p:blipFill>
          <a:blip r:embed="rId2"/>
          <a:stretch>
            <a:fillRect/>
          </a:stretch>
        </p:blipFill>
        <p:spPr>
          <a:xfrm>
            <a:off x="1981200" y="2514600"/>
            <a:ext cx="5473323" cy="1847772"/>
          </a:xfrm>
          <a:prstGeom prst="rect">
            <a:avLst/>
          </a:prstGeom>
        </p:spPr>
      </p:pic>
    </p:spTree>
    <p:extLst>
      <p:ext uri="{BB962C8B-B14F-4D97-AF65-F5344CB8AC3E}">
        <p14:creationId xmlns:p14="http://schemas.microsoft.com/office/powerpoint/2010/main" val="2175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C95D63-23FB-461F-A6DA-16409042111B}"/>
              </a:ext>
            </a:extLst>
          </p:cNvPr>
          <p:cNvSpPr txBox="1"/>
          <p:nvPr/>
        </p:nvSpPr>
        <p:spPr>
          <a:xfrm>
            <a:off x="0" y="6400800"/>
            <a:ext cx="2971800" cy="369332"/>
          </a:xfrm>
          <a:prstGeom prst="rect">
            <a:avLst/>
          </a:prstGeom>
          <a:noFill/>
        </p:spPr>
        <p:txBody>
          <a:bodyPr wrap="square" rtlCol="0">
            <a:spAutoFit/>
          </a:bodyPr>
          <a:lstStyle/>
          <a:p>
            <a:r>
              <a:rPr lang="en-US" dirty="0"/>
              <a:t>District 59 I </a:t>
            </a:r>
            <a:r>
              <a:rPr lang="en-US" sz="1600" dirty="0"/>
              <a:t>DECM May 2018</a:t>
            </a:r>
            <a:r>
              <a:rPr lang="en-US" dirty="0"/>
              <a:t> </a:t>
            </a:r>
          </a:p>
        </p:txBody>
      </p:sp>
      <p:sp>
        <p:nvSpPr>
          <p:cNvPr id="7" name="CaixaDeTexto 1">
            <a:extLst>
              <a:ext uri="{FF2B5EF4-FFF2-40B4-BE49-F238E27FC236}">
                <a16:creationId xmlns:a16="http://schemas.microsoft.com/office/drawing/2014/main" id="{921A879A-531C-41C6-B770-EF9595A4F49E}"/>
              </a:ext>
            </a:extLst>
          </p:cNvPr>
          <p:cNvSpPr txBox="1"/>
          <p:nvPr/>
        </p:nvSpPr>
        <p:spPr>
          <a:xfrm>
            <a:off x="3657600" y="714387"/>
            <a:ext cx="7315200" cy="646331"/>
          </a:xfrm>
          <a:prstGeom prst="rect">
            <a:avLst/>
          </a:prstGeom>
          <a:noFill/>
        </p:spPr>
        <p:txBody>
          <a:bodyPr wrap="square" rtlCol="0">
            <a:spAutoFit/>
          </a:bodyPr>
          <a:lstStyle/>
          <a:p>
            <a:r>
              <a:rPr lang="pt-BR" sz="3600" dirty="0"/>
              <a:t>Division H 	  Division A</a:t>
            </a:r>
          </a:p>
        </p:txBody>
      </p:sp>
      <p:sp>
        <p:nvSpPr>
          <p:cNvPr id="2" name="Arrow: Right 1">
            <a:extLst>
              <a:ext uri="{FF2B5EF4-FFF2-40B4-BE49-F238E27FC236}">
                <a16:creationId xmlns:a16="http://schemas.microsoft.com/office/drawing/2014/main" id="{525F10FB-2DCF-48F9-80C8-3FFDF67525AA}"/>
              </a:ext>
            </a:extLst>
          </p:cNvPr>
          <p:cNvSpPr/>
          <p:nvPr/>
        </p:nvSpPr>
        <p:spPr>
          <a:xfrm>
            <a:off x="5943600" y="971738"/>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Picture 4">
            <a:extLst>
              <a:ext uri="{FF2B5EF4-FFF2-40B4-BE49-F238E27FC236}">
                <a16:creationId xmlns:a16="http://schemas.microsoft.com/office/drawing/2014/main" id="{CC3CD396-C2E0-4A55-BC88-E6D08180D640}"/>
              </a:ext>
            </a:extLst>
          </p:cNvPr>
          <p:cNvPicPr>
            <a:picLocks noChangeAspect="1"/>
          </p:cNvPicPr>
          <p:nvPr/>
        </p:nvPicPr>
        <p:blipFill>
          <a:blip r:embed="rId2"/>
          <a:stretch>
            <a:fillRect/>
          </a:stretch>
        </p:blipFill>
        <p:spPr>
          <a:xfrm>
            <a:off x="1465185" y="1353320"/>
            <a:ext cx="6247619" cy="4923809"/>
          </a:xfrm>
          <a:prstGeom prst="rect">
            <a:avLst/>
          </a:prstGeom>
        </p:spPr>
      </p:pic>
      <p:sp>
        <p:nvSpPr>
          <p:cNvPr id="6" name="Cloud 5">
            <a:extLst>
              <a:ext uri="{FF2B5EF4-FFF2-40B4-BE49-F238E27FC236}">
                <a16:creationId xmlns:a16="http://schemas.microsoft.com/office/drawing/2014/main" id="{9AC554FA-7E62-43A0-98B6-FD3B231A98A1}"/>
              </a:ext>
            </a:extLst>
          </p:cNvPr>
          <p:cNvSpPr/>
          <p:nvPr/>
        </p:nvSpPr>
        <p:spPr>
          <a:xfrm>
            <a:off x="5486400" y="5257800"/>
            <a:ext cx="23622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new areas</a:t>
            </a:r>
          </a:p>
        </p:txBody>
      </p:sp>
    </p:spTree>
    <p:extLst>
      <p:ext uri="{BB962C8B-B14F-4D97-AF65-F5344CB8AC3E}">
        <p14:creationId xmlns:p14="http://schemas.microsoft.com/office/powerpoint/2010/main" val="336483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C95D63-23FB-461F-A6DA-16409042111B}"/>
              </a:ext>
            </a:extLst>
          </p:cNvPr>
          <p:cNvSpPr txBox="1"/>
          <p:nvPr/>
        </p:nvSpPr>
        <p:spPr>
          <a:xfrm>
            <a:off x="0" y="6400800"/>
            <a:ext cx="2971800" cy="369332"/>
          </a:xfrm>
          <a:prstGeom prst="rect">
            <a:avLst/>
          </a:prstGeom>
          <a:noFill/>
        </p:spPr>
        <p:txBody>
          <a:bodyPr wrap="square" rtlCol="0">
            <a:spAutoFit/>
          </a:bodyPr>
          <a:lstStyle/>
          <a:p>
            <a:r>
              <a:rPr lang="en-US" dirty="0"/>
              <a:t>District 59 I </a:t>
            </a:r>
            <a:r>
              <a:rPr lang="en-US" sz="1600" dirty="0"/>
              <a:t>DECM May 2018</a:t>
            </a:r>
            <a:r>
              <a:rPr lang="en-US" dirty="0"/>
              <a:t> </a:t>
            </a:r>
          </a:p>
        </p:txBody>
      </p:sp>
      <p:sp>
        <p:nvSpPr>
          <p:cNvPr id="10" name="CaixaDeTexto 1">
            <a:extLst>
              <a:ext uri="{FF2B5EF4-FFF2-40B4-BE49-F238E27FC236}">
                <a16:creationId xmlns:a16="http://schemas.microsoft.com/office/drawing/2014/main" id="{687FEB45-6F51-421C-9D32-3353593AB793}"/>
              </a:ext>
            </a:extLst>
          </p:cNvPr>
          <p:cNvSpPr txBox="1"/>
          <p:nvPr/>
        </p:nvSpPr>
        <p:spPr>
          <a:xfrm>
            <a:off x="3657600" y="714387"/>
            <a:ext cx="7315200" cy="646331"/>
          </a:xfrm>
          <a:prstGeom prst="rect">
            <a:avLst/>
          </a:prstGeom>
          <a:noFill/>
        </p:spPr>
        <p:txBody>
          <a:bodyPr wrap="square" rtlCol="0">
            <a:spAutoFit/>
          </a:bodyPr>
          <a:lstStyle/>
          <a:p>
            <a:r>
              <a:rPr lang="pt-BR" sz="3600" dirty="0"/>
              <a:t>Division K 	  Division B</a:t>
            </a:r>
          </a:p>
        </p:txBody>
      </p:sp>
      <p:sp>
        <p:nvSpPr>
          <p:cNvPr id="11" name="Arrow: Right 10">
            <a:extLst>
              <a:ext uri="{FF2B5EF4-FFF2-40B4-BE49-F238E27FC236}">
                <a16:creationId xmlns:a16="http://schemas.microsoft.com/office/drawing/2014/main" id="{FE8F124C-A001-457D-9D89-376CC4498DAF}"/>
              </a:ext>
            </a:extLst>
          </p:cNvPr>
          <p:cNvSpPr/>
          <p:nvPr/>
        </p:nvSpPr>
        <p:spPr>
          <a:xfrm>
            <a:off x="5943600" y="971738"/>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Picture 2">
            <a:extLst>
              <a:ext uri="{FF2B5EF4-FFF2-40B4-BE49-F238E27FC236}">
                <a16:creationId xmlns:a16="http://schemas.microsoft.com/office/drawing/2014/main" id="{4DDA2EF0-257B-40FD-98E7-7BD942457AB8}"/>
              </a:ext>
            </a:extLst>
          </p:cNvPr>
          <p:cNvPicPr>
            <a:picLocks noChangeAspect="1"/>
          </p:cNvPicPr>
          <p:nvPr/>
        </p:nvPicPr>
        <p:blipFill>
          <a:blip r:embed="rId2"/>
          <a:stretch>
            <a:fillRect/>
          </a:stretch>
        </p:blipFill>
        <p:spPr>
          <a:xfrm>
            <a:off x="1905000" y="1524000"/>
            <a:ext cx="5314286" cy="4076190"/>
          </a:xfrm>
          <a:prstGeom prst="rect">
            <a:avLst/>
          </a:prstGeom>
        </p:spPr>
      </p:pic>
      <p:sp>
        <p:nvSpPr>
          <p:cNvPr id="8" name="Cloud 7">
            <a:extLst>
              <a:ext uri="{FF2B5EF4-FFF2-40B4-BE49-F238E27FC236}">
                <a16:creationId xmlns:a16="http://schemas.microsoft.com/office/drawing/2014/main" id="{57C18E50-B8DB-4346-9397-C3B76AF8C1B1}"/>
              </a:ext>
            </a:extLst>
          </p:cNvPr>
          <p:cNvSpPr/>
          <p:nvPr/>
        </p:nvSpPr>
        <p:spPr>
          <a:xfrm>
            <a:off x="5638800" y="4396311"/>
            <a:ext cx="23622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area</a:t>
            </a:r>
            <a:endParaRPr lang="nl-BE" dirty="0"/>
          </a:p>
        </p:txBody>
      </p:sp>
    </p:spTree>
    <p:extLst>
      <p:ext uri="{BB962C8B-B14F-4D97-AF65-F5344CB8AC3E}">
        <p14:creationId xmlns:p14="http://schemas.microsoft.com/office/powerpoint/2010/main" val="397002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C95D63-23FB-461F-A6DA-16409042111B}"/>
              </a:ext>
            </a:extLst>
          </p:cNvPr>
          <p:cNvSpPr txBox="1"/>
          <p:nvPr/>
        </p:nvSpPr>
        <p:spPr>
          <a:xfrm>
            <a:off x="0" y="6400800"/>
            <a:ext cx="2971800" cy="369332"/>
          </a:xfrm>
          <a:prstGeom prst="rect">
            <a:avLst/>
          </a:prstGeom>
          <a:noFill/>
        </p:spPr>
        <p:txBody>
          <a:bodyPr wrap="square" rtlCol="0">
            <a:spAutoFit/>
          </a:bodyPr>
          <a:lstStyle/>
          <a:p>
            <a:r>
              <a:rPr lang="en-US" dirty="0"/>
              <a:t>District 59 I </a:t>
            </a:r>
            <a:r>
              <a:rPr lang="en-US" sz="1600" dirty="0"/>
              <a:t>DECM May 2018</a:t>
            </a:r>
            <a:r>
              <a:rPr lang="en-US" dirty="0"/>
              <a:t> </a:t>
            </a:r>
          </a:p>
        </p:txBody>
      </p:sp>
      <p:sp>
        <p:nvSpPr>
          <p:cNvPr id="6" name="CaixaDeTexto 1">
            <a:extLst>
              <a:ext uri="{FF2B5EF4-FFF2-40B4-BE49-F238E27FC236}">
                <a16:creationId xmlns:a16="http://schemas.microsoft.com/office/drawing/2014/main" id="{120024BE-D13A-4A6E-8C80-6FC6F24F9671}"/>
              </a:ext>
            </a:extLst>
          </p:cNvPr>
          <p:cNvSpPr txBox="1"/>
          <p:nvPr/>
        </p:nvSpPr>
        <p:spPr>
          <a:xfrm>
            <a:off x="3657600" y="714387"/>
            <a:ext cx="7315200" cy="646331"/>
          </a:xfrm>
          <a:prstGeom prst="rect">
            <a:avLst/>
          </a:prstGeom>
          <a:noFill/>
        </p:spPr>
        <p:txBody>
          <a:bodyPr wrap="square" rtlCol="0">
            <a:spAutoFit/>
          </a:bodyPr>
          <a:lstStyle/>
          <a:p>
            <a:r>
              <a:rPr lang="pt-BR" sz="3600" dirty="0"/>
              <a:t>Division L 	  Division C</a:t>
            </a:r>
          </a:p>
        </p:txBody>
      </p:sp>
      <p:sp>
        <p:nvSpPr>
          <p:cNvPr id="10" name="Arrow: Right 9">
            <a:extLst>
              <a:ext uri="{FF2B5EF4-FFF2-40B4-BE49-F238E27FC236}">
                <a16:creationId xmlns:a16="http://schemas.microsoft.com/office/drawing/2014/main" id="{22E23142-1B45-46D9-BBCB-16DED4E7A834}"/>
              </a:ext>
            </a:extLst>
          </p:cNvPr>
          <p:cNvSpPr/>
          <p:nvPr/>
        </p:nvSpPr>
        <p:spPr>
          <a:xfrm>
            <a:off x="5943600" y="971738"/>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Picture 2">
            <a:extLst>
              <a:ext uri="{FF2B5EF4-FFF2-40B4-BE49-F238E27FC236}">
                <a16:creationId xmlns:a16="http://schemas.microsoft.com/office/drawing/2014/main" id="{B843299A-B2EE-4BE2-87FF-6F8B55C183D0}"/>
              </a:ext>
            </a:extLst>
          </p:cNvPr>
          <p:cNvPicPr>
            <a:picLocks noChangeAspect="1"/>
          </p:cNvPicPr>
          <p:nvPr/>
        </p:nvPicPr>
        <p:blipFill>
          <a:blip r:embed="rId2"/>
          <a:stretch>
            <a:fillRect/>
          </a:stretch>
        </p:blipFill>
        <p:spPr>
          <a:xfrm>
            <a:off x="1143000" y="1828800"/>
            <a:ext cx="7194048" cy="3276600"/>
          </a:xfrm>
          <a:prstGeom prst="rect">
            <a:avLst/>
          </a:prstGeom>
        </p:spPr>
      </p:pic>
      <p:sp>
        <p:nvSpPr>
          <p:cNvPr id="8" name="Cloud 7">
            <a:extLst>
              <a:ext uri="{FF2B5EF4-FFF2-40B4-BE49-F238E27FC236}">
                <a16:creationId xmlns:a16="http://schemas.microsoft.com/office/drawing/2014/main" id="{57C18E50-B8DB-4346-9397-C3B76AF8C1B1}"/>
              </a:ext>
            </a:extLst>
          </p:cNvPr>
          <p:cNvSpPr/>
          <p:nvPr/>
        </p:nvSpPr>
        <p:spPr>
          <a:xfrm>
            <a:off x="2476500" y="4887682"/>
            <a:ext cx="23622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Reshuffle</a:t>
            </a:r>
          </a:p>
        </p:txBody>
      </p:sp>
    </p:spTree>
    <p:extLst>
      <p:ext uri="{BB962C8B-B14F-4D97-AF65-F5344CB8AC3E}">
        <p14:creationId xmlns:p14="http://schemas.microsoft.com/office/powerpoint/2010/main" val="2014259889"/>
      </p:ext>
    </p:extLst>
  </p:cSld>
  <p:clrMapOvr>
    <a:masterClrMapping/>
  </p:clrMapOvr>
</p:sld>
</file>

<file path=ppt/theme/theme1.xml><?xml version="1.0" encoding="utf-8"?>
<a:theme xmlns:a="http://schemas.openxmlformats.org/drawingml/2006/main" name="2011 Convention PowerPoint Template">
  <a:themeElements>
    <a:clrScheme name="2011 Convention PowerPoint Template">
      <a:dk1>
        <a:srgbClr val="000000"/>
      </a:dk1>
      <a:lt1>
        <a:srgbClr val="FFFFFF"/>
      </a:lt1>
      <a:dk2>
        <a:srgbClr val="A7A7A7"/>
      </a:dk2>
      <a:lt2>
        <a:srgbClr val="535353"/>
      </a:lt2>
      <a:accent1>
        <a:srgbClr val="294364"/>
      </a:accent1>
      <a:accent2>
        <a:srgbClr val="652936"/>
      </a:accent2>
      <a:accent3>
        <a:srgbClr val="8F8F8F"/>
      </a:accent3>
      <a:accent4>
        <a:srgbClr val="707070"/>
      </a:accent4>
      <a:accent5>
        <a:srgbClr val="ACB0B8"/>
      </a:accent5>
      <a:accent6>
        <a:srgbClr val="5B243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894</Words>
  <Application>Microsoft Office PowerPoint</Application>
  <PresentationFormat>On-screen Show (4:3)</PresentationFormat>
  <Paragraphs>169</Paragraphs>
  <Slides>40</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Arimo</vt:lpstr>
      <vt:lpstr>Calibri</vt:lpstr>
      <vt:lpstr>2011 Convention PowerPoint Template</vt:lpstr>
      <vt:lpstr>Ana Isabel Lage Ferreira  Chair, DD</vt:lpstr>
      <vt:lpstr>Pablo Garcia Parliamentarian</vt:lpstr>
      <vt:lpstr>PowerPoint Presentation</vt:lpstr>
      <vt:lpstr>Ana Isabel Ferreira Alignment Chair /Rep</vt:lpstr>
      <vt:lpstr>Ana Isabel Ferreira Alignment Chair /Rep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Protocol 9.11</vt:lpstr>
      <vt:lpstr>Norberto Amaral  DLC-Chair /rep</vt:lpstr>
      <vt:lpstr>Coreteam</vt:lpstr>
      <vt:lpstr>Division Directors</vt:lpstr>
      <vt:lpstr>PowerPoint Presentation</vt:lpstr>
      <vt:lpstr>PowerPoint Presentation</vt:lpstr>
      <vt:lpstr>District Director</vt:lpstr>
      <vt:lpstr>PowerPoint Presentation</vt:lpstr>
      <vt:lpstr> Program Quality Director </vt:lpstr>
      <vt:lpstr>PowerPoint Presentation</vt:lpstr>
      <vt:lpstr> Club Growth Director </vt:lpstr>
      <vt:lpstr>PowerPoint Presentation</vt:lpstr>
      <vt:lpstr>Public Relations Manager</vt:lpstr>
      <vt:lpstr>PowerPoint Presentation</vt:lpstr>
      <vt:lpstr>Division A Director</vt:lpstr>
      <vt:lpstr>Division A</vt:lpstr>
      <vt:lpstr>Division B Director</vt:lpstr>
      <vt:lpstr>Division B</vt:lpstr>
      <vt:lpstr>Division C Director</vt:lpstr>
      <vt:lpstr>Division C</vt:lpstr>
      <vt:lpstr>Division D Director</vt:lpstr>
      <vt:lpstr>Division D</vt:lpstr>
      <vt:lpstr>Division E Director</vt:lpstr>
      <vt:lpstr>Division E</vt:lpstr>
      <vt:lpstr>Nelson Emílio</vt:lpstr>
      <vt:lpstr>Nelson Emílio</vt:lpstr>
      <vt:lpstr>Ana Isabel Ferreira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 Isabel Lage Ferreira  Chair, DD</dc:title>
  <cp:lastModifiedBy>Clara Noble</cp:lastModifiedBy>
  <cp:revision>6</cp:revision>
  <dcterms:modified xsi:type="dcterms:W3CDTF">2018-06-11T12:49:31Z</dcterms:modified>
</cp:coreProperties>
</file>